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7" r:id="rId3"/>
    <p:sldId id="268" r:id="rId4"/>
    <p:sldId id="262" r:id="rId5"/>
    <p:sldId id="263" r:id="rId6"/>
    <p:sldId id="259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30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4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20F05-522D-423D-A16A-5693C16FA211}" type="datetimeFigureOut">
              <a:rPr lang="en-US" smtClean="0"/>
              <a:t>3/31/2019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42D29A-F781-441F-B9B5-D79D380BD5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0657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3262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50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78265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2692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92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72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5178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0099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56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7245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2725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C1166-82E0-45B8-8742-288AFD1FEA6C}" type="datetimeFigureOut">
              <a:rPr kumimoji="1" lang="ja-JP" altLang="en-US" smtClean="0"/>
              <a:t>2019/3/31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331FC-A361-43DB-ACD4-EE35B30757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5839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97416" y="1321867"/>
            <a:ext cx="9869347" cy="2387600"/>
          </a:xfrm>
        </p:spPr>
        <p:txBody>
          <a:bodyPr>
            <a:normAutofit/>
          </a:bodyPr>
          <a:lstStyle/>
          <a:p>
            <a:r>
              <a:rPr lang="en-US" altLang="ja-JP" sz="4800" dirty="0">
                <a:latin typeface="Arial" panose="020B0604020202020204" pitchFamily="34" charset="0"/>
                <a:cs typeface="Arial" panose="020B0604020202020204" pitchFamily="34" charset="0"/>
              </a:rPr>
              <a:t>Way forward on UE demodulation enhancement for HST</a:t>
            </a:r>
            <a:endParaRPr kumimoji="1" lang="ja-JP" alt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780252"/>
            <a:ext cx="9144000" cy="1477548"/>
          </a:xfrm>
        </p:spPr>
        <p:txBody>
          <a:bodyPr>
            <a:normAutofit/>
          </a:bodyPr>
          <a:lstStyle/>
          <a:p>
            <a:r>
              <a:rPr kumimoji="1" lang="en-US" altLang="ja-JP" sz="3200" dirty="0">
                <a:latin typeface="Arial" panose="020B0604020202020204" pitchFamily="34" charset="0"/>
                <a:cs typeface="Arial" panose="020B0604020202020204" pitchFamily="34" charset="0"/>
              </a:rPr>
              <a:t>Qualcomm Inc, ...</a:t>
            </a:r>
            <a:endParaRPr kumimoji="1" lang="ja-JP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4786" y="150896"/>
            <a:ext cx="6258308" cy="14700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#90-Bis	                                               Xi’an, China, 8 – 12 April, 2019</a:t>
            </a:r>
            <a:b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73617" y="451964"/>
            <a:ext cx="32504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latin typeface="Arial" panose="020B0604020202020204" pitchFamily="34" charset="0"/>
                <a:cs typeface="Arial" panose="020B0604020202020204" pitchFamily="34" charset="0"/>
              </a:rPr>
              <a:t>R4-1903287</a:t>
            </a:r>
          </a:p>
          <a:p>
            <a:pPr algn="r"/>
            <a:r>
              <a:rPr lang="en-US" altLang="ja-JP" sz="2000" b="1" dirty="0"/>
              <a:t>Document for:</a:t>
            </a:r>
            <a:r>
              <a:rPr lang="en-US" altLang="ja-JP" sz="2000" dirty="0"/>
              <a:t>	Approval</a:t>
            </a:r>
            <a:endParaRPr lang="ja-JP" altLang="en-US" sz="2000" dirty="0"/>
          </a:p>
          <a:p>
            <a:endParaRPr lang="zh-CN" alt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030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119561-4F4A-49FA-A641-A46BF7A33E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7C1A1-5F64-4FF4-AE88-AEF28EC795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WF on UE </a:t>
            </a:r>
            <a:r>
              <a:rPr lang="en-US" dirty="0" err="1"/>
              <a:t>demod</a:t>
            </a:r>
            <a:r>
              <a:rPr lang="en-US" dirty="0"/>
              <a:t> enhancement for HST was agreed in last meeting (R4-1902521)</a:t>
            </a:r>
          </a:p>
          <a:p>
            <a:endParaRPr lang="en-US" dirty="0"/>
          </a:p>
          <a:p>
            <a:r>
              <a:rPr lang="en-US" dirty="0"/>
              <a:t>On each topic, different options were tabled</a:t>
            </a:r>
          </a:p>
          <a:p>
            <a:endParaRPr lang="en-US" dirty="0"/>
          </a:p>
          <a:p>
            <a:r>
              <a:rPr lang="en-US" dirty="0"/>
              <a:t>In this WF, down-selection of options for each topic is proposed to help progress </a:t>
            </a:r>
            <a:r>
              <a:rPr lang="en-US" dirty="0" err="1"/>
              <a:t>demod</a:t>
            </a:r>
            <a:r>
              <a:rPr lang="en-US" dirty="0"/>
              <a:t> work </a:t>
            </a:r>
          </a:p>
        </p:txBody>
      </p:sp>
    </p:spTree>
    <p:extLst>
      <p:ext uri="{BB962C8B-B14F-4D97-AF65-F5344CB8AC3E}">
        <p14:creationId xmlns:p14="http://schemas.microsoft.com/office/powerpoint/2010/main" val="4227037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6C5F92-70AD-48E6-A02E-64EF57286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Extension of </a:t>
            </a:r>
            <a:r>
              <a:rPr lang="en-US" dirty="0" err="1"/>
              <a:t>demod</a:t>
            </a:r>
            <a:r>
              <a:rPr lang="en-US" dirty="0"/>
              <a:t> requirements to CA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19797D-0024-407C-97D6-47A6E25E3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Define HST-SFN CA requirements based on Rel.14 requirements</a:t>
            </a:r>
          </a:p>
          <a:p>
            <a:pPr lvl="1"/>
            <a:r>
              <a:rPr lang="en-US" altLang="zh-CN" dirty="0"/>
              <a:t>Ericsson, Qualcomm, NTT DOCOMO, CMCC</a:t>
            </a:r>
          </a:p>
          <a:p>
            <a:pPr marL="457200" lvl="1" indent="0">
              <a:buNone/>
            </a:pPr>
            <a:endParaRPr lang="en-US" altLang="zh-CN" strike="sngStrike" dirty="0"/>
          </a:p>
          <a:p>
            <a:r>
              <a:rPr lang="en-US" altLang="zh-CN" sz="2400" strike="sngStrike" dirty="0">
                <a:solidFill>
                  <a:srgbClr val="FF0000"/>
                </a:solidFill>
              </a:rPr>
              <a:t>Not Define HST-SFN CA requirements</a:t>
            </a:r>
          </a:p>
          <a:p>
            <a:pPr lvl="1"/>
            <a:r>
              <a:rPr lang="en-US" altLang="zh-CN" strike="sngStrike" dirty="0">
                <a:solidFill>
                  <a:srgbClr val="FF0000"/>
                </a:solidFill>
              </a:rPr>
              <a:t>Huawei, Intel, MTK</a:t>
            </a:r>
          </a:p>
          <a:p>
            <a:endParaRPr lang="en-US" dirty="0"/>
          </a:p>
          <a:p>
            <a:r>
              <a:rPr lang="en-US" altLang="zh-CN" sz="2000" dirty="0"/>
              <a:t>NOTE: This is aligned with extension of RRM requirements to CA and also in agreement with carriers that have HST deployments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28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Way forward on 500km/h velocity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02346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/>
              <a:t>Which HST-SFN scenario is specified:</a:t>
            </a:r>
            <a:endParaRPr kumimoji="1" lang="en-US" altLang="ja-JP" dirty="0"/>
          </a:p>
          <a:p>
            <a:pPr lvl="1"/>
            <a:r>
              <a:rPr kumimoji="1" lang="en-US" altLang="ja-JP" sz="2800" dirty="0"/>
              <a:t>Option 1: Adopt HST-SFN Bi-directional scenario</a:t>
            </a:r>
          </a:p>
          <a:p>
            <a:pPr lvl="2"/>
            <a:r>
              <a:rPr lang="en-US" altLang="ja-JP" sz="2400" dirty="0"/>
              <a:t>Huawei, CMCC, Intel, NTT DOCOMO, Qualcomm, MTK</a:t>
            </a:r>
          </a:p>
          <a:p>
            <a:pPr lvl="2"/>
            <a:r>
              <a:rPr lang="en-US" altLang="ja-JP" sz="2400" dirty="0"/>
              <a:t>Maximum Doppler shift must be capped</a:t>
            </a:r>
          </a:p>
          <a:p>
            <a:pPr lvl="2"/>
            <a:r>
              <a:rPr lang="en-US" altLang="ja-JP" sz="2400" dirty="0"/>
              <a:t>Details are FFS</a:t>
            </a:r>
          </a:p>
          <a:p>
            <a:pPr lvl="1"/>
            <a:r>
              <a:rPr kumimoji="1" lang="en-US" altLang="ja-JP" sz="2800" dirty="0"/>
              <a:t>Option 2: Adopt HST-SFN </a:t>
            </a:r>
            <a:r>
              <a:rPr kumimoji="1" lang="en-US" altLang="ja-JP" sz="2800" dirty="0" err="1"/>
              <a:t>Uni</a:t>
            </a:r>
            <a:r>
              <a:rPr kumimoji="1" lang="en-US" altLang="ja-JP" sz="2800" dirty="0"/>
              <a:t>-directional scenario</a:t>
            </a:r>
          </a:p>
          <a:p>
            <a:pPr lvl="2"/>
            <a:r>
              <a:rPr lang="en-US" altLang="ja-JP" sz="2400" dirty="0"/>
              <a:t>Ericsson, Qualcomm</a:t>
            </a:r>
          </a:p>
          <a:p>
            <a:pPr lvl="2"/>
            <a:r>
              <a:rPr lang="en-US" altLang="ja-JP" sz="2400" dirty="0"/>
              <a:t>Details are FFS</a:t>
            </a:r>
          </a:p>
          <a:p>
            <a:pPr lvl="1"/>
            <a:r>
              <a:rPr lang="en-US" altLang="ja-JP" sz="2800" strike="sngStrike" dirty="0">
                <a:solidFill>
                  <a:srgbClr val="FF0000"/>
                </a:solidFill>
              </a:rPr>
              <a:t>Option 3: Adopt HST-SFN Bi-directional scenario</a:t>
            </a:r>
          </a:p>
          <a:p>
            <a:pPr lvl="2"/>
            <a:r>
              <a:rPr lang="en-US" altLang="ja-JP" sz="2400" strike="sngStrike" dirty="0">
                <a:solidFill>
                  <a:srgbClr val="FF0000"/>
                </a:solidFill>
              </a:rPr>
              <a:t>NTT DOCOMO</a:t>
            </a:r>
          </a:p>
          <a:p>
            <a:pPr lvl="2"/>
            <a:r>
              <a:rPr lang="en-US" altLang="ja-JP" sz="2400" strike="sngStrike" dirty="0">
                <a:solidFill>
                  <a:srgbClr val="FF0000"/>
                </a:solidFill>
              </a:rPr>
              <a:t>Maximum Doppler shift cap is FFS</a:t>
            </a:r>
          </a:p>
          <a:p>
            <a:pPr lvl="2"/>
            <a:r>
              <a:rPr lang="en-US" altLang="ja-JP" sz="2400" strike="sngStrike" dirty="0">
                <a:solidFill>
                  <a:srgbClr val="FF0000"/>
                </a:solidFill>
              </a:rPr>
              <a:t>Details are FFS</a:t>
            </a:r>
          </a:p>
          <a:p>
            <a:r>
              <a:rPr lang="en-US" altLang="ja-JP" sz="2200" dirty="0"/>
              <a:t>NOTE: Technical analysis supported by simulation results justify elimination of Option 3</a:t>
            </a:r>
          </a:p>
        </p:txBody>
      </p:sp>
    </p:spTree>
    <p:extLst>
      <p:ext uri="{BB962C8B-B14F-4D97-AF65-F5344CB8AC3E}">
        <p14:creationId xmlns:p14="http://schemas.microsoft.com/office/powerpoint/2010/main" val="3300389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Way forward on 500km/h velocity (2)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Whether original HST and multipath scenario are considered or not:</a:t>
            </a:r>
          </a:p>
          <a:p>
            <a:pPr lvl="1"/>
            <a:r>
              <a:rPr lang="en-US" altLang="ja-JP" strike="sngStrike" dirty="0">
                <a:solidFill>
                  <a:srgbClr val="FF0000"/>
                </a:solidFill>
              </a:rPr>
              <a:t>Option 1: Specify HST, multipath and HST-SFN scenario</a:t>
            </a:r>
          </a:p>
          <a:p>
            <a:pPr lvl="2"/>
            <a:r>
              <a:rPr lang="en-US" altLang="ja-JP" strike="sngStrike" dirty="0">
                <a:solidFill>
                  <a:srgbClr val="FF0000"/>
                </a:solidFill>
              </a:rPr>
              <a:t>NTT DOCOMO</a:t>
            </a:r>
          </a:p>
          <a:p>
            <a:pPr lvl="1"/>
            <a:r>
              <a:rPr lang="en-US" altLang="ja-JP" dirty="0"/>
              <a:t>Option 2: Specify only HST-SFN scenario</a:t>
            </a:r>
          </a:p>
          <a:p>
            <a:pPr lvl="2"/>
            <a:r>
              <a:rPr lang="en-US" altLang="ja-JP" dirty="0"/>
              <a:t>Huawei, Qualcomm, Intel, Ericsson, MTK</a:t>
            </a:r>
          </a:p>
          <a:p>
            <a:pPr lvl="3"/>
            <a:endParaRPr lang="en-US" altLang="ja-JP" dirty="0"/>
          </a:p>
          <a:p>
            <a:pPr lvl="3"/>
            <a:endParaRPr lang="en-US" altLang="ja-JP" dirty="0"/>
          </a:p>
          <a:p>
            <a:r>
              <a:rPr lang="en-US" altLang="ja-JP" sz="2000" dirty="0"/>
              <a:t>NOTE: HST-SFN is aligned with typical field deployments</a:t>
            </a:r>
          </a:p>
        </p:txBody>
      </p:sp>
    </p:spTree>
    <p:extLst>
      <p:ext uri="{BB962C8B-B14F-4D97-AF65-F5344CB8AC3E}">
        <p14:creationId xmlns:p14="http://schemas.microsoft.com/office/powerpoint/2010/main" val="1822983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Way forward </a:t>
            </a:r>
            <a:r>
              <a:rPr lang="en-US" altLang="ja-JP" dirty="0"/>
              <a:t>on 500km/h </a:t>
            </a:r>
            <a:r>
              <a:rPr lang="en-US" altLang="ja-JP"/>
              <a:t>velocity </a:t>
            </a:r>
            <a:r>
              <a:rPr kumimoji="1" lang="en-US" altLang="ja-JP"/>
              <a:t>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DMRS-based transmission modes are considered or not in this WI</a:t>
            </a:r>
          </a:p>
          <a:p>
            <a:pPr lvl="1"/>
            <a:r>
              <a:rPr lang="en-US" altLang="ja-JP" strike="sngStrike" dirty="0">
                <a:solidFill>
                  <a:srgbClr val="FF0000"/>
                </a:solidFill>
              </a:rPr>
              <a:t>Option 1: Consider</a:t>
            </a:r>
          </a:p>
          <a:p>
            <a:pPr lvl="2"/>
            <a:r>
              <a:rPr lang="en-US" altLang="ja-JP" strike="sngStrike" dirty="0">
                <a:solidFill>
                  <a:srgbClr val="FF0000"/>
                </a:solidFill>
              </a:rPr>
              <a:t>Huawei</a:t>
            </a:r>
          </a:p>
          <a:p>
            <a:pPr lvl="1"/>
            <a:r>
              <a:rPr lang="en-US" altLang="ja-JP" dirty="0"/>
              <a:t>Option 2: Not consider</a:t>
            </a:r>
          </a:p>
          <a:p>
            <a:pPr lvl="2"/>
            <a:r>
              <a:rPr lang="en-US" altLang="ja-JP" dirty="0"/>
              <a:t>Qualcomm, Intel, MTK</a:t>
            </a:r>
          </a:p>
          <a:p>
            <a:pPr lvl="2"/>
            <a:endParaRPr lang="en-US" altLang="ja-JP" dirty="0"/>
          </a:p>
          <a:p>
            <a:pPr lvl="2"/>
            <a:endParaRPr lang="en-US" altLang="ja-JP" dirty="0"/>
          </a:p>
          <a:p>
            <a:r>
              <a:rPr lang="en-US" altLang="ja-JP" sz="2000" dirty="0"/>
              <a:t>NOTE: With current DMRS arrangement in a subframe, channel estimation </a:t>
            </a:r>
            <a:r>
              <a:rPr lang="en-US" altLang="ja-JP" sz="2000"/>
              <a:t>significantly degrades </a:t>
            </a:r>
            <a:r>
              <a:rPr lang="en-US" altLang="ja-JP" sz="2000" dirty="0"/>
              <a:t>in high Doppler conditions</a:t>
            </a:r>
          </a:p>
          <a:p>
            <a:pPr lvl="2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44581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algn="l">
          <a:defRPr sz="2400" dirty="0" smtClean="0">
            <a:latin typeface="Arial" panose="020B0604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1125</TotalTime>
  <Words>319</Words>
  <Application>Microsoft Office PowerPoint</Application>
  <PresentationFormat>Widescreen</PresentationFormat>
  <Paragraphs>51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游ゴシック</vt:lpstr>
      <vt:lpstr>游ゴシック Light</vt:lpstr>
      <vt:lpstr>Arial</vt:lpstr>
      <vt:lpstr>Calibri</vt:lpstr>
      <vt:lpstr>Office テーマ</vt:lpstr>
      <vt:lpstr>Way forward on UE demodulation enhancement for HST</vt:lpstr>
      <vt:lpstr>Background</vt:lpstr>
      <vt:lpstr>Extension of demod requirements to CA</vt:lpstr>
      <vt:lpstr>Way forward on 500km/h velocity (1)</vt:lpstr>
      <vt:lpstr>Way forward on 500km/h velocity (2)</vt:lpstr>
      <vt:lpstr>Way forward on 500km/h velocity (3)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demodulation in Rel.16 LTE HST</dc:title>
  <dc:creator>高田 卓馬</dc:creator>
  <cp:keywords>CTPClassification=CTP_NT</cp:keywords>
  <cp:lastModifiedBy>Arash Mirbagheri</cp:lastModifiedBy>
  <cp:revision>111</cp:revision>
  <dcterms:created xsi:type="dcterms:W3CDTF">2019-02-28T07:17:14Z</dcterms:created>
  <dcterms:modified xsi:type="dcterms:W3CDTF">2019-03-31T23:56:21Z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35ceea05-1edc-403b-8c61-5eee6591a97d</vt:lpwstr>
  </property>
  <property fmtid="{D5CDD505-2E9C-101B-9397-08002B2CF9AE}" pid="3" name="CTP_TimeStamp">
    <vt:lpwstr>2019-03-01 10:54:19Z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