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L1-RSRP test and scheduling restriction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R4-1902638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for L1-RSRP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For L1-RSRP measurement based on CSI-RS with repetition on</a:t>
            </a:r>
          </a:p>
          <a:p>
            <a:pPr lvl="1"/>
            <a:r>
              <a:rPr lang="en-GB" altLang="zh-CN" sz="1600" dirty="0" smtClean="0"/>
              <a:t>RAN4 </a:t>
            </a:r>
            <a:r>
              <a:rPr lang="en-GB" altLang="zh-CN" sz="1600" dirty="0"/>
              <a:t>to further discuss if </a:t>
            </a:r>
            <a:r>
              <a:rPr lang="en-GB" altLang="zh-CN" sz="1600" dirty="0" smtClean="0"/>
              <a:t>and how </a:t>
            </a:r>
            <a:r>
              <a:rPr lang="en-US" altLang="zh-CN" sz="1600" dirty="0" smtClean="0"/>
              <a:t>to define test case to verify UE Rx beam refinement </a:t>
            </a:r>
          </a:p>
          <a:p>
            <a:r>
              <a:rPr lang="en-GB" altLang="zh-CN" sz="2000" dirty="0"/>
              <a:t>For L1-RSRP measurement based on CSI-RS with repetition </a:t>
            </a:r>
            <a:r>
              <a:rPr lang="en-GB" altLang="zh-CN" sz="2000" dirty="0" smtClean="0"/>
              <a:t>off</a:t>
            </a:r>
          </a:p>
          <a:p>
            <a:pPr lvl="1"/>
            <a:r>
              <a:rPr lang="en-GB" altLang="zh-CN" sz="1600" dirty="0" smtClean="0"/>
              <a:t>2 </a:t>
            </a:r>
            <a:r>
              <a:rPr lang="en-US" altLang="zh-CN" sz="1600" dirty="0" smtClean="0"/>
              <a:t>CSI-RS resources are transmitted from the same direction but with different power</a:t>
            </a:r>
          </a:p>
          <a:p>
            <a:pPr lvl="1"/>
            <a:r>
              <a:rPr lang="en-US" altLang="zh-CN" sz="1600" dirty="0" smtClean="0"/>
              <a:t>Whether </a:t>
            </a:r>
            <a:r>
              <a:rPr lang="en-US" altLang="zh-CN" sz="1600" dirty="0" smtClean="0"/>
              <a:t>and how</a:t>
            </a:r>
            <a:r>
              <a:rPr lang="en-US" altLang="zh-CN" sz="1600" dirty="0" smtClean="0"/>
              <a:t> TCI </a:t>
            </a:r>
            <a:r>
              <a:rPr lang="en-US" altLang="zh-CN" sz="1600" dirty="0" smtClean="0"/>
              <a:t>state is configured for </a:t>
            </a:r>
            <a:r>
              <a:rPr lang="en-US" altLang="zh-CN" sz="1600" dirty="0" smtClean="0"/>
              <a:t>the CSI-RS resources is FFS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Define delay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</a:t>
            </a:r>
            <a:r>
              <a:rPr lang="en-US" altLang="zh-CN" sz="1600" dirty="0"/>
              <a:t>aperiodic CSI-RS resource</a:t>
            </a:r>
          </a:p>
          <a:p>
            <a:pPr lvl="1"/>
            <a:r>
              <a:rPr lang="en-US" altLang="zh-CN" sz="1600" dirty="0" smtClean="0"/>
              <a:t>Define accuracy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periodic </a:t>
            </a:r>
            <a:r>
              <a:rPr lang="en-US" altLang="zh-CN" sz="1600" dirty="0"/>
              <a:t>CSI-RS </a:t>
            </a:r>
            <a:r>
              <a:rPr lang="en-US" altLang="zh-CN" sz="1600" dirty="0" smtClean="0"/>
              <a:t>resource</a:t>
            </a:r>
          </a:p>
          <a:p>
            <a:pPr lvl="1"/>
            <a:r>
              <a:rPr lang="en-US" altLang="zh-CN" sz="1600" dirty="0" smtClean="0"/>
              <a:t>FFS if UE is assumed to use rough or fine Rx beam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56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for scheduling restriction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zh-CN" sz="2000" dirty="0">
                <a:solidFill>
                  <a:prstClr val="black"/>
                </a:solidFill>
              </a:rPr>
              <a:t>Postpone test case category 25 EN-DC/SA SSB RLM scheduling restriction and impact on mobility to Rel-16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90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129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#90 Athens, Greece, 25th February – 1st March 2019</vt:lpstr>
      <vt:lpstr>Test for L1-RSRP</vt:lpstr>
      <vt:lpstr>Test for scheduling restriction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105</cp:revision>
  <dcterms:created xsi:type="dcterms:W3CDTF">2016-01-12T08:39:50Z</dcterms:created>
  <dcterms:modified xsi:type="dcterms:W3CDTF">2019-03-01T13:53:26Z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