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6" r:id="rId4"/>
    <p:sldId id="287" r:id="rId5"/>
    <p:sldId id="288" r:id="rId6"/>
    <p:sldId id="297" r:id="rId7"/>
    <p:sldId id="289" r:id="rId8"/>
    <p:sldId id="298" r:id="rId9"/>
    <p:sldId id="290" r:id="rId10"/>
    <p:sldId id="300" r:id="rId11"/>
    <p:sldId id="283" r:id="rId12"/>
    <p:sldId id="299" r:id="rId13"/>
    <p:sldId id="274" r:id="rId14"/>
    <p:sldId id="27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176" autoAdjust="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356B1667-026C-4D93-8213-AEB91D014851}"/>
  </pc:docChgLst>
  <pc:docChgLst>
    <pc:chgData name="Mueller, Axel (Nokia - FR/Paris-Saclay)" userId="6b065ed8-40bf-4bd7-b1e4-242bb2fb76f9" providerId="ADAL" clId="{6997DCA9-B04A-437C-9081-E19F47567D6C}"/>
    <pc:docChg chg="custSel modSld">
      <pc:chgData name="Mueller, Axel (Nokia - FR/Paris-Saclay)" userId="6b065ed8-40bf-4bd7-b1e4-242bb2fb76f9" providerId="ADAL" clId="{6997DCA9-B04A-437C-9081-E19F47567D6C}" dt="2019-02-28T10:30:29.414" v="14" actId="27636"/>
      <pc:docMkLst>
        <pc:docMk/>
      </pc:docMkLst>
      <pc:sldChg chg="modSp">
        <pc:chgData name="Mueller, Axel (Nokia - FR/Paris-Saclay)" userId="6b065ed8-40bf-4bd7-b1e4-242bb2fb76f9" providerId="ADAL" clId="{6997DCA9-B04A-437C-9081-E19F47567D6C}" dt="2019-02-28T10:24:41.291" v="6" actId="13926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6997DCA9-B04A-437C-9081-E19F47567D6C}" dt="2019-02-28T10:24:41.291" v="6" actId="13926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6997DCA9-B04A-437C-9081-E19F47567D6C}" dt="2019-02-28T09:57:37.457" v="1" actId="13926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6997DCA9-B04A-437C-9081-E19F47567D6C}" dt="2019-02-28T09:57:37.457" v="1" actId="1392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6997DCA9-B04A-437C-9081-E19F47567D6C}" dt="2019-02-28T10:30:20.911" v="10" actId="20577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6997DCA9-B04A-437C-9081-E19F47567D6C}" dt="2019-02-28T10:30:20.911" v="10" actId="20577"/>
          <ac:spMkLst>
            <pc:docMk/>
            <pc:sldMk cId="1253237493" sldId="283"/>
            <ac:spMk id="3" creationId="{9A54083B-33AA-4593-B0ED-46EB55189718}"/>
          </ac:spMkLst>
        </pc:spChg>
      </pc:sldChg>
      <pc:sldChg chg="modSp">
        <pc:chgData name="Mueller, Axel (Nokia - FR/Paris-Saclay)" userId="6b065ed8-40bf-4bd7-b1e4-242bb2fb76f9" providerId="ADAL" clId="{6997DCA9-B04A-437C-9081-E19F47567D6C}" dt="2019-02-28T10:30:29.414" v="14" actId="27636"/>
        <pc:sldMkLst>
          <pc:docMk/>
          <pc:sldMk cId="4037574300" sldId="299"/>
        </pc:sldMkLst>
        <pc:spChg chg="mod">
          <ac:chgData name="Mueller, Axel (Nokia - FR/Paris-Saclay)" userId="6b065ed8-40bf-4bd7-b1e4-242bb2fb76f9" providerId="ADAL" clId="{6997DCA9-B04A-437C-9081-E19F47567D6C}" dt="2019-02-28T10:30:29.414" v="14" actId="27636"/>
          <ac:spMkLst>
            <pc:docMk/>
            <pc:sldMk cId="4037574300" sldId="299"/>
            <ac:spMk id="3" creationId="{989EB6A9-D2B3-4BD2-B4D6-868A88CE2D44}"/>
          </ac:spMkLst>
        </pc:spChg>
      </pc:sldChg>
    </pc:docChg>
  </pc:docChgLst>
  <pc:docChgLst>
    <pc:chgData name="Mueller, Axel (Nokia - FR/Paris-Saclay)" userId="6b065ed8-40bf-4bd7-b1e4-242bb2fb76f9" providerId="ADAL" clId="{1DFCD226-37FE-4147-BDBA-3C87151734FA}"/>
    <pc:docChg chg="modSld">
      <pc:chgData name="Mueller, Axel (Nokia - FR/Paris-Saclay)" userId="6b065ed8-40bf-4bd7-b1e4-242bb2fb76f9" providerId="ADAL" clId="{1DFCD226-37FE-4147-BDBA-3C87151734FA}" dt="2019-02-28T12:19:05.199" v="1"/>
      <pc:docMkLst>
        <pc:docMk/>
      </pc:docMkLst>
      <pc:sldChg chg="modSp">
        <pc:chgData name="Mueller, Axel (Nokia - FR/Paris-Saclay)" userId="6b065ed8-40bf-4bd7-b1e4-242bb2fb76f9" providerId="ADAL" clId="{1DFCD226-37FE-4147-BDBA-3C87151734FA}" dt="2019-02-28T12:19:05.199" v="1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1DFCD226-37FE-4147-BDBA-3C87151734FA}" dt="2019-02-28T12:19:05.199" v="1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C4C6A677-DFD3-4EDE-A8C2-8FA56A782275}"/>
    <pc:docChg chg="undo custSel addSld delSld modSld sldOrd">
      <pc:chgData name="Mueller, Axel (Nokia - FR/Paris-Saclay)" userId="6b065ed8-40bf-4bd7-b1e4-242bb2fb76f9" providerId="ADAL" clId="{C4C6A677-DFD3-4EDE-A8C2-8FA56A782275}" dt="2019-02-07T17:37:58.252" v="733" actId="27636"/>
      <pc:docMkLst>
        <pc:docMk/>
      </pc:docMkLst>
      <pc:sldChg chg="modSp">
        <pc:chgData name="Mueller, Axel (Nokia - FR/Paris-Saclay)" userId="6b065ed8-40bf-4bd7-b1e4-242bb2fb76f9" providerId="ADAL" clId="{C4C6A677-DFD3-4EDE-A8C2-8FA56A782275}" dt="2019-02-07T17:15:55.941" v="53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C4C6A677-DFD3-4EDE-A8C2-8FA56A782275}" dt="2019-02-07T17:15:55.941" v="53"/>
          <ac:spMkLst>
            <pc:docMk/>
            <pc:sldMk cId="0" sldId="256"/>
            <ac:spMk id="6" creationId="{E1B215AF-ED6A-4C79-9A91-7E25535AC09D}"/>
          </ac:spMkLst>
        </pc:spChg>
        <pc:spChg chg="mod">
          <ac:chgData name="Mueller, Axel (Nokia - FR/Paris-Saclay)" userId="6b065ed8-40bf-4bd7-b1e4-242bb2fb76f9" providerId="ADAL" clId="{C4C6A677-DFD3-4EDE-A8C2-8FA56A782275}" dt="2019-02-07T17:14:12.730" v="12" actId="20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C4C6A677-DFD3-4EDE-A8C2-8FA56A782275}" dt="2019-02-07T17:26:00.624" v="234" actId="20578"/>
        <pc:sldMkLst>
          <pc:docMk/>
          <pc:sldMk cId="0" sldId="270"/>
        </pc:sldMkLst>
        <pc:spChg chg="mod">
          <ac:chgData name="Mueller, Axel (Nokia - FR/Paris-Saclay)" userId="6b065ed8-40bf-4bd7-b1e4-242bb2fb76f9" providerId="ADAL" clId="{C4C6A677-DFD3-4EDE-A8C2-8FA56A782275}" dt="2019-02-07T17:26:00.624" v="234" actId="20578"/>
          <ac:spMkLst>
            <pc:docMk/>
            <pc:sldMk cId="0" sldId="270"/>
            <ac:spMk id="3" creationId="{00000000-0000-0000-0000-000000000000}"/>
          </ac:spMkLst>
        </pc:spChg>
      </pc:sldChg>
      <pc:sldChg chg="modSp ord">
        <pc:chgData name="Mueller, Axel (Nokia - FR/Paris-Saclay)" userId="6b065ed8-40bf-4bd7-b1e4-242bb2fb76f9" providerId="ADAL" clId="{C4C6A677-DFD3-4EDE-A8C2-8FA56A782275}" dt="2019-02-07T17:31:42.859" v="483" actId="20577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C4C6A677-DFD3-4EDE-A8C2-8FA56A782275}" dt="2019-02-07T17:18:13.908" v="79"/>
          <ac:spMkLst>
            <pc:docMk/>
            <pc:sldMk cId="1253237493" sldId="283"/>
            <ac:spMk id="2" creationId="{6EBE249A-01D6-48D5-8273-12BE6DC410B3}"/>
          </ac:spMkLst>
        </pc:spChg>
        <pc:spChg chg="mod">
          <ac:chgData name="Mueller, Axel (Nokia - FR/Paris-Saclay)" userId="6b065ed8-40bf-4bd7-b1e4-242bb2fb76f9" providerId="ADAL" clId="{C4C6A677-DFD3-4EDE-A8C2-8FA56A782275}" dt="2019-02-07T17:31:42.859" v="483" actId="20577"/>
          <ac:spMkLst>
            <pc:docMk/>
            <pc:sldMk cId="1253237493" sldId="283"/>
            <ac:spMk id="3" creationId="{9A54083B-33AA-4593-B0ED-46EB55189718}"/>
          </ac:spMkLst>
        </pc:spChg>
      </pc:sldChg>
    </pc:docChg>
  </pc:docChgLst>
  <pc:docChgLst>
    <pc:chgData name="Mueller, Axel (Nokia - FR/Paris-Saclay)" userId="6b065ed8-40bf-4bd7-b1e4-242bb2fb76f9" providerId="ADAL" clId="{0AB71CCD-E787-4C5A-A5C4-5E409545F48C}"/>
    <pc:docChg chg="modSld">
      <pc:chgData name="Mueller, Axel (Nokia - FR/Paris-Saclay)" userId="6b065ed8-40bf-4bd7-b1e4-242bb2fb76f9" providerId="ADAL" clId="{0AB71CCD-E787-4C5A-A5C4-5E409545F48C}" dt="2019-02-13T15:04:37.887" v="12" actId="6549"/>
      <pc:docMkLst>
        <pc:docMk/>
      </pc:docMkLst>
      <pc:sldChg chg="modSp">
        <pc:chgData name="Mueller, Axel (Nokia - FR/Paris-Saclay)" userId="6b065ed8-40bf-4bd7-b1e4-242bb2fb76f9" providerId="ADAL" clId="{0AB71CCD-E787-4C5A-A5C4-5E409545F48C}" dt="2019-02-13T15:04:37.887" v="12" actId="6549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0AB71CCD-E787-4C5A-A5C4-5E409545F48C}" dt="2019-02-13T15:04:37.887" v="12" actId="6549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2BCF145C-01C5-4281-B86F-0517D75D181D}"/>
    <pc:docChg chg="modSld">
      <pc:chgData name="Mueller, Axel (Nokia - FR/Paris-Saclay)" userId="6b065ed8-40bf-4bd7-b1e4-242bb2fb76f9" providerId="ADAL" clId="{2BCF145C-01C5-4281-B86F-0517D75D181D}" dt="2019-02-13T13:59:47.939" v="12" actId="14734"/>
      <pc:docMkLst>
        <pc:docMk/>
      </pc:docMkLst>
    </pc:docChg>
  </pc:docChgLst>
  <pc:docChgLst>
    <pc:chgData name="Mueller, Axel (Nokia - FR/Paris-Saclay)" userId="6b065ed8-40bf-4bd7-b1e4-242bb2fb76f9" providerId="ADAL" clId="{767F6C6E-5E86-4679-8F70-79FBBBF4A4DD}"/>
    <pc:docChg chg="undo custSel addSld delSld modSld">
      <pc:chgData name="Mueller, Axel (Nokia - FR/Paris-Saclay)" userId="6b065ed8-40bf-4bd7-b1e4-242bb2fb76f9" providerId="ADAL" clId="{767F6C6E-5E86-4679-8F70-79FBBBF4A4DD}" dt="2019-02-26T10:10:59.323" v="324" actId="13926"/>
      <pc:docMkLst>
        <pc:docMk/>
      </pc:docMkLst>
      <pc:sldChg chg="modSp">
        <pc:chgData name="Mueller, Axel (Nokia - FR/Paris-Saclay)" userId="6b065ed8-40bf-4bd7-b1e4-242bb2fb76f9" providerId="ADAL" clId="{767F6C6E-5E86-4679-8F70-79FBBBF4A4DD}" dt="2019-02-26T10:04:04.845" v="121" actId="20577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767F6C6E-5E86-4679-8F70-79FBBBF4A4DD}" dt="2019-02-26T10:04:04.845" v="121" actId="20577"/>
          <ac:spMkLst>
            <pc:docMk/>
            <pc:sldMk cId="1253237493" sldId="283"/>
            <ac:spMk id="3" creationId="{9A54083B-33AA-4593-B0ED-46EB55189718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09:59:11.650" v="57" actId="13926"/>
        <pc:sldMkLst>
          <pc:docMk/>
          <pc:sldMk cId="419981336" sldId="287"/>
        </pc:sldMkLst>
        <pc:spChg chg="mod">
          <ac:chgData name="Mueller, Axel (Nokia - FR/Paris-Saclay)" userId="6b065ed8-40bf-4bd7-b1e4-242bb2fb76f9" providerId="ADAL" clId="{767F6C6E-5E86-4679-8F70-79FBBBF4A4DD}" dt="2019-02-26T09:58:05.828" v="51" actId="404"/>
          <ac:spMkLst>
            <pc:docMk/>
            <pc:sldMk cId="419981336" sldId="287"/>
            <ac:spMk id="2" creationId="{488394A8-BEC4-4DBB-B4DF-FB58011AEED5}"/>
          </ac:spMkLst>
        </pc:spChg>
        <pc:spChg chg="mod">
          <ac:chgData name="Mueller, Axel (Nokia - FR/Paris-Saclay)" userId="6b065ed8-40bf-4bd7-b1e4-242bb2fb76f9" providerId="ADAL" clId="{767F6C6E-5E86-4679-8F70-79FBBBF4A4DD}" dt="2019-02-26T09:59:11.650" v="57" actId="13926"/>
          <ac:spMkLst>
            <pc:docMk/>
            <pc:sldMk cId="419981336" sldId="287"/>
            <ac:spMk id="3" creationId="{009CF166-B797-4DAD-9F85-06DB3FB745B1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10:00:17.756" v="66" actId="20577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767F6C6E-5E86-4679-8F70-79FBBBF4A4DD}" dt="2019-02-26T09:59:39.572" v="60" actId="27636"/>
          <ac:spMkLst>
            <pc:docMk/>
            <pc:sldMk cId="2740722108" sldId="288"/>
            <ac:spMk id="2" creationId="{1119593A-6D8D-4533-A940-9E4C55AA9BB9}"/>
          </ac:spMkLst>
        </pc:spChg>
        <pc:spChg chg="mod">
          <ac:chgData name="Mueller, Axel (Nokia - FR/Paris-Saclay)" userId="6b065ed8-40bf-4bd7-b1e4-242bb2fb76f9" providerId="ADAL" clId="{767F6C6E-5E86-4679-8F70-79FBBBF4A4DD}" dt="2019-02-26T10:00:17.756" v="66" actId="20577"/>
          <ac:spMkLst>
            <pc:docMk/>
            <pc:sldMk cId="2740722108" sldId="288"/>
            <ac:spMk id="3" creationId="{9E650671-563C-462A-A1B2-833373CB5C68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10:01:32.145" v="92" actId="20577"/>
        <pc:sldMkLst>
          <pc:docMk/>
          <pc:sldMk cId="3221730506" sldId="289"/>
        </pc:sldMkLst>
        <pc:spChg chg="mod">
          <ac:chgData name="Mueller, Axel (Nokia - FR/Paris-Saclay)" userId="6b065ed8-40bf-4bd7-b1e4-242bb2fb76f9" providerId="ADAL" clId="{767F6C6E-5E86-4679-8F70-79FBBBF4A4DD}" dt="2019-02-26T10:00:37.768" v="87" actId="20577"/>
          <ac:spMkLst>
            <pc:docMk/>
            <pc:sldMk cId="3221730506" sldId="289"/>
            <ac:spMk id="2" creationId="{689EBE8E-3844-4C2B-80B5-4C2AE8C1E1AD}"/>
          </ac:spMkLst>
        </pc:spChg>
        <pc:spChg chg="mod">
          <ac:chgData name="Mueller, Axel (Nokia - FR/Paris-Saclay)" userId="6b065ed8-40bf-4bd7-b1e4-242bb2fb76f9" providerId="ADAL" clId="{767F6C6E-5E86-4679-8F70-79FBBBF4A4DD}" dt="2019-02-26T10:01:32.145" v="92" actId="20577"/>
          <ac:spMkLst>
            <pc:docMk/>
            <pc:sldMk cId="3221730506" sldId="289"/>
            <ac:spMk id="3" creationId="{05757C29-AFCE-4819-8B91-8609A279E7DF}"/>
          </ac:spMkLst>
        </pc:spChg>
      </pc:sldChg>
      <pc:sldChg chg="modSp add">
        <pc:chgData name="Mueller, Axel (Nokia - FR/Paris-Saclay)" userId="6b065ed8-40bf-4bd7-b1e4-242bb2fb76f9" providerId="ADAL" clId="{767F6C6E-5E86-4679-8F70-79FBBBF4A4DD}" dt="2019-02-26T10:03:36.856" v="100" actId="14"/>
        <pc:sldMkLst>
          <pc:docMk/>
          <pc:sldMk cId="362045587" sldId="290"/>
        </pc:sldMkLst>
        <pc:spChg chg="mod">
          <ac:chgData name="Mueller, Axel (Nokia - FR/Paris-Saclay)" userId="6b065ed8-40bf-4bd7-b1e4-242bb2fb76f9" providerId="ADAL" clId="{767F6C6E-5E86-4679-8F70-79FBBBF4A4DD}" dt="2019-02-26T10:02:58.147" v="94"/>
          <ac:spMkLst>
            <pc:docMk/>
            <pc:sldMk cId="362045587" sldId="290"/>
            <ac:spMk id="2" creationId="{9C4965BF-9312-4A69-A77E-E9C21F8CE753}"/>
          </ac:spMkLst>
        </pc:spChg>
        <pc:spChg chg="mod">
          <ac:chgData name="Mueller, Axel (Nokia - FR/Paris-Saclay)" userId="6b065ed8-40bf-4bd7-b1e4-242bb2fb76f9" providerId="ADAL" clId="{767F6C6E-5E86-4679-8F70-79FBBBF4A4DD}" dt="2019-02-26T10:03:36.856" v="100" actId="14"/>
          <ac:spMkLst>
            <pc:docMk/>
            <pc:sldMk cId="362045587" sldId="290"/>
            <ac:spMk id="3" creationId="{48C3883D-8BF1-4ABE-BD99-C753CA694C4E}"/>
          </ac:spMkLst>
        </pc:spChg>
      </pc:sldChg>
    </pc:docChg>
  </pc:docChgLst>
  <pc:docChgLst>
    <pc:chgData name="Mueller, Axel (Nokia - FR/Paris-Saclay)" userId="6b065ed8-40bf-4bd7-b1e4-242bb2fb76f9" providerId="ADAL" clId="{5C12C807-0F41-4F88-B5EF-C68FCD246F3E}"/>
  </pc:docChgLst>
  <pc:docChgLst>
    <pc:chgData name="Mueller, Axel (Nokia - FR/Paris-Saclay)" userId="6b065ed8-40bf-4bd7-b1e4-242bb2fb76f9" providerId="ADAL" clId="{73159955-A02E-4352-B62F-B69B33ABCFD0}"/>
    <pc:docChg chg="custSel modSld">
      <pc:chgData name="Mueller, Axel (Nokia - FR/Paris-Saclay)" userId="6b065ed8-40bf-4bd7-b1e4-242bb2fb76f9" providerId="ADAL" clId="{73159955-A02E-4352-B62F-B69B33ABCFD0}" dt="2019-02-28T07:34:35.573" v="130" actId="13926"/>
      <pc:docMkLst>
        <pc:docMk/>
      </pc:docMkLst>
      <pc:sldChg chg="modSp">
        <pc:chgData name="Mueller, Axel (Nokia - FR/Paris-Saclay)" userId="6b065ed8-40bf-4bd7-b1e4-242bb2fb76f9" providerId="ADAL" clId="{73159955-A02E-4352-B62F-B69B33ABCFD0}" dt="2019-02-28T07:31:55.213" v="45" actId="27636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73159955-A02E-4352-B62F-B69B33ABCFD0}" dt="2019-02-28T07:31:55.213" v="45" actId="27636"/>
          <ac:spMkLst>
            <pc:docMk/>
            <pc:sldMk cId="3038059991" sldId="286"/>
            <ac:spMk id="3" creationId="{9A54083B-33AA-4593-B0ED-46EB55189718}"/>
          </ac:spMkLst>
        </pc:spChg>
      </pc:sldChg>
      <pc:sldChg chg="modSp">
        <pc:chgData name="Mueller, Axel (Nokia - FR/Paris-Saclay)" userId="6b065ed8-40bf-4bd7-b1e4-242bb2fb76f9" providerId="ADAL" clId="{73159955-A02E-4352-B62F-B69B33ABCFD0}" dt="2019-02-28T07:30:38.525" v="43" actId="20577"/>
        <pc:sldMkLst>
          <pc:docMk/>
          <pc:sldMk cId="419981336" sldId="287"/>
        </pc:sldMkLst>
        <pc:spChg chg="mod">
          <ac:chgData name="Mueller, Axel (Nokia - FR/Paris-Saclay)" userId="6b065ed8-40bf-4bd7-b1e4-242bb2fb76f9" providerId="ADAL" clId="{73159955-A02E-4352-B62F-B69B33ABCFD0}" dt="2019-02-28T07:30:38.525" v="43" actId="20577"/>
          <ac:spMkLst>
            <pc:docMk/>
            <pc:sldMk cId="419981336" sldId="287"/>
            <ac:spMk id="3" creationId="{009CF166-B797-4DAD-9F85-06DB3FB745B1}"/>
          </ac:spMkLst>
        </pc:spChg>
      </pc:sldChg>
      <pc:sldChg chg="modSp">
        <pc:chgData name="Mueller, Axel (Nokia - FR/Paris-Saclay)" userId="6b065ed8-40bf-4bd7-b1e4-242bb2fb76f9" providerId="ADAL" clId="{73159955-A02E-4352-B62F-B69B33ABCFD0}" dt="2019-02-28T07:34:35.573" v="130" actId="13926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73159955-A02E-4352-B62F-B69B33ABCFD0}" dt="2019-02-28T07:34:35.573" v="130" actId="13926"/>
          <ac:spMkLst>
            <pc:docMk/>
            <pc:sldMk cId="2740722108" sldId="288"/>
            <ac:spMk id="3" creationId="{9E650671-563C-462A-A1B2-833373CB5C68}"/>
          </ac:spMkLst>
        </pc:spChg>
      </pc:sldChg>
    </pc:docChg>
  </pc:docChgLst>
  <pc:docChgLst>
    <pc:chgData name="Mueller, Axel (Nokia - FR/Paris-Saclay)" userId="6b065ed8-40bf-4bd7-b1e4-242bb2fb76f9" providerId="ADAL" clId="{E8F40E92-338B-49F2-A755-E55112FEC9ED}"/>
    <pc:docChg chg="modSld">
      <pc:chgData name="Mueller, Axel (Nokia - FR/Paris-Saclay)" userId="6b065ed8-40bf-4bd7-b1e4-242bb2fb76f9" providerId="ADAL" clId="{E8F40E92-338B-49F2-A755-E55112FEC9ED}" dt="2019-02-28T09:47:24.673" v="7" actId="13926"/>
      <pc:docMkLst>
        <pc:docMk/>
      </pc:docMkLst>
      <pc:sldChg chg="modSp">
        <pc:chgData name="Mueller, Axel (Nokia - FR/Paris-Saclay)" userId="6b065ed8-40bf-4bd7-b1e4-242bb2fb76f9" providerId="ADAL" clId="{E8F40E92-338B-49F2-A755-E55112FEC9ED}" dt="2019-02-28T09:46:08.086" v="6" actId="1036"/>
        <pc:sldMkLst>
          <pc:docMk/>
          <pc:sldMk cId="451195947" sldId="275"/>
        </pc:sldMkLst>
        <pc:graphicFrameChg chg="mod modGraphic">
          <ac:chgData name="Mueller, Axel (Nokia - FR/Paris-Saclay)" userId="6b065ed8-40bf-4bd7-b1e4-242bb2fb76f9" providerId="ADAL" clId="{E8F40E92-338B-49F2-A755-E55112FEC9ED}" dt="2019-02-28T09:46:08.086" v="6" actId="103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E8F40E92-338B-49F2-A755-E55112FEC9ED}" dt="2019-02-28T09:47:24.673" v="7" actId="13926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E8F40E92-338B-49F2-A755-E55112FEC9ED}" dt="2019-02-28T09:47:24.673" v="7" actId="13926"/>
          <ac:spMkLst>
            <pc:docMk/>
            <pc:sldMk cId="2740722108" sldId="288"/>
            <ac:spMk id="3" creationId="{9E650671-563C-462A-A1B2-833373CB5C68}"/>
          </ac:spMkLst>
        </pc:spChg>
      </pc:sldChg>
    </pc:docChg>
  </pc:docChgLst>
  <pc:docChgLst>
    <pc:chgData name="Mueller, Axel (Nokia - FR/Paris-Saclay)" userId="6b065ed8-40bf-4bd7-b1e4-242bb2fb76f9" providerId="ADAL" clId="{0EEBE5E7-CA0F-488A-8265-12E16BFF1999}"/>
  </pc:docChgLst>
  <pc:docChgLst>
    <pc:chgData name="Mueller, Axel (Nokia - FR/Paris-Saclay)" userId="6b065ed8-40bf-4bd7-b1e4-242bb2fb76f9" providerId="ADAL" clId="{4F4E46C8-1EA3-4ACC-BBBB-AA020D87056B}"/>
    <pc:docChg chg="undo custSel addSld delSld modSld sldOrd">
      <pc:chgData name="Mueller, Axel (Nokia - FR/Paris-Saclay)" userId="6b065ed8-40bf-4bd7-b1e4-242bb2fb76f9" providerId="ADAL" clId="{4F4E46C8-1EA3-4ACC-BBBB-AA020D87056B}" dt="2019-02-27T23:17:28.450" v="1417" actId="13926"/>
      <pc:docMkLst>
        <pc:docMk/>
      </pc:docMkLst>
      <pc:sldChg chg="modSp">
        <pc:chgData name="Mueller, Axel (Nokia - FR/Paris-Saclay)" userId="6b065ed8-40bf-4bd7-b1e4-242bb2fb76f9" providerId="ADAL" clId="{4F4E46C8-1EA3-4ACC-BBBB-AA020D87056B}" dt="2019-02-27T22:38:49.941" v="1416" actId="1076"/>
        <pc:sldMkLst>
          <pc:docMk/>
          <pc:sldMk cId="1241128179" sldId="274"/>
        </pc:sldMkLst>
        <pc:graphicFrameChg chg="mod modGraphic">
          <ac:chgData name="Mueller, Axel (Nokia - FR/Paris-Saclay)" userId="6b065ed8-40bf-4bd7-b1e4-242bb2fb76f9" providerId="ADAL" clId="{4F4E46C8-1EA3-4ACC-BBBB-AA020D87056B}" dt="2019-02-27T22:38:49.941" v="1416" actId="1076"/>
          <ac:graphicFrameMkLst>
            <pc:docMk/>
            <pc:sldMk cId="1241128179" sldId="274"/>
            <ac:graphicFrameMk id="4" creationId="{13ED4736-B648-4FBC-895E-623C30BF8974}"/>
          </ac:graphicFrameMkLst>
        </pc:graphicFrameChg>
      </pc:sldChg>
      <pc:sldChg chg="modSp">
        <pc:chgData name="Mueller, Axel (Nokia - FR/Paris-Saclay)" userId="6b065ed8-40bf-4bd7-b1e4-242bb2fb76f9" providerId="ADAL" clId="{4F4E46C8-1EA3-4ACC-BBBB-AA020D87056B}" dt="2019-02-27T22:36:49.504" v="1410" actId="20577"/>
        <pc:sldMkLst>
          <pc:docMk/>
          <pc:sldMk cId="451195947" sldId="275"/>
        </pc:sldMkLst>
        <pc:graphicFrameChg chg="mod modGraphic">
          <ac:chgData name="Mueller, Axel (Nokia - FR/Paris-Saclay)" userId="6b065ed8-40bf-4bd7-b1e4-242bb2fb76f9" providerId="ADAL" clId="{4F4E46C8-1EA3-4ACC-BBBB-AA020D87056B}" dt="2019-02-27T22:36:49.504" v="1410" actId="20577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 del">
        <pc:chgData name="Mueller, Axel (Nokia - FR/Paris-Saclay)" userId="6b065ed8-40bf-4bd7-b1e4-242bb2fb76f9" providerId="ADAL" clId="{4F4E46C8-1EA3-4ACC-BBBB-AA020D87056B}" dt="2019-02-27T22:11:03.964" v="1073" actId="2696"/>
        <pc:sldMkLst>
          <pc:docMk/>
          <pc:sldMk cId="0" sldId="277"/>
        </pc:sldMkLst>
        <pc:spChg chg="mod">
          <ac:chgData name="Mueller, Axel (Nokia - FR/Paris-Saclay)" userId="6b065ed8-40bf-4bd7-b1e4-242bb2fb76f9" providerId="ADAL" clId="{4F4E46C8-1EA3-4ACC-BBBB-AA020D87056B}" dt="2019-02-27T22:09:07.468" v="988"/>
          <ac:spMkLst>
            <pc:docMk/>
            <pc:sldMk cId="0" sldId="277"/>
            <ac:spMk id="3" creationId="{00000000-0000-0000-0000-000000000000}"/>
          </ac:spMkLst>
        </pc:spChg>
      </pc:sldChg>
      <pc:sldChg chg="del">
        <pc:chgData name="Mueller, Axel (Nokia - FR/Paris-Saclay)" userId="6b065ed8-40bf-4bd7-b1e4-242bb2fb76f9" providerId="ADAL" clId="{4F4E46C8-1EA3-4ACC-BBBB-AA020D87056B}" dt="2019-02-27T22:11:40.311" v="1078" actId="2696"/>
        <pc:sldMkLst>
          <pc:docMk/>
          <pc:sldMk cId="0" sldId="280"/>
        </pc:sldMkLst>
      </pc:sldChg>
      <pc:sldChg chg="modSp">
        <pc:chgData name="Mueller, Axel (Nokia - FR/Paris-Saclay)" userId="6b065ed8-40bf-4bd7-b1e4-242bb2fb76f9" providerId="ADAL" clId="{4F4E46C8-1EA3-4ACC-BBBB-AA020D87056B}" dt="2019-02-27T22:26:23.972" v="1226" actId="13926"/>
        <pc:sldMkLst>
          <pc:docMk/>
          <pc:sldMk cId="1253237493" sldId="283"/>
        </pc:sldMkLst>
        <pc:spChg chg="mod">
          <ac:chgData name="Mueller, Axel (Nokia - FR/Paris-Saclay)" userId="6b065ed8-40bf-4bd7-b1e4-242bb2fb76f9" providerId="ADAL" clId="{4F4E46C8-1EA3-4ACC-BBBB-AA020D87056B}" dt="2019-02-27T22:26:23.972" v="1226" actId="13926"/>
          <ac:spMkLst>
            <pc:docMk/>
            <pc:sldMk cId="1253237493" sldId="283"/>
            <ac:spMk id="3" creationId="{9A54083B-33AA-4593-B0ED-46EB55189718}"/>
          </ac:spMkLst>
        </pc:spChg>
      </pc:sldChg>
      <pc:sldChg chg="addSp modSp del">
        <pc:chgData name="Mueller, Axel (Nokia - FR/Paris-Saclay)" userId="6b065ed8-40bf-4bd7-b1e4-242bb2fb76f9" providerId="ADAL" clId="{4F4E46C8-1EA3-4ACC-BBBB-AA020D87056B}" dt="2019-02-27T22:07:06.965" v="976" actId="2696"/>
        <pc:sldMkLst>
          <pc:docMk/>
          <pc:sldMk cId="3019166532" sldId="286"/>
        </pc:sldMkLst>
        <pc:spChg chg="mod">
          <ac:chgData name="Mueller, Axel (Nokia - FR/Paris-Saclay)" userId="6b065ed8-40bf-4bd7-b1e4-242bb2fb76f9" providerId="ADAL" clId="{4F4E46C8-1EA3-4ACC-BBBB-AA020D87056B}" dt="2019-02-27T21:59:15.577" v="560" actId="20577"/>
          <ac:spMkLst>
            <pc:docMk/>
            <pc:sldMk cId="3019166532" sldId="286"/>
            <ac:spMk id="2" creationId="{6EBE249A-01D6-48D5-8273-12BE6DC410B3}"/>
          </ac:spMkLst>
        </pc:spChg>
        <pc:spChg chg="mod">
          <ac:chgData name="Mueller, Axel (Nokia - FR/Paris-Saclay)" userId="6b065ed8-40bf-4bd7-b1e4-242bb2fb76f9" providerId="ADAL" clId="{4F4E46C8-1EA3-4ACC-BBBB-AA020D87056B}" dt="2019-02-27T21:58:48.526" v="553" actId="27636"/>
          <ac:spMkLst>
            <pc:docMk/>
            <pc:sldMk cId="3019166532" sldId="286"/>
            <ac:spMk id="3" creationId="{9A54083B-33AA-4593-B0ED-46EB55189718}"/>
          </ac:spMkLst>
        </pc:spChg>
        <pc:spChg chg="add mod">
          <ac:chgData name="Mueller, Axel (Nokia - FR/Paris-Saclay)" userId="6b065ed8-40bf-4bd7-b1e4-242bb2fb76f9" providerId="ADAL" clId="{4F4E46C8-1EA3-4ACC-BBBB-AA020D87056B}" dt="2019-02-27T21:55:51.330" v="521" actId="5793"/>
          <ac:spMkLst>
            <pc:docMk/>
            <pc:sldMk cId="3019166532" sldId="286"/>
            <ac:spMk id="4" creationId="{31B505ED-0507-472E-A745-BE1B22667522}"/>
          </ac:spMkLst>
        </pc:spChg>
      </pc:sldChg>
      <pc:sldChg chg="delSp modSp add ord">
        <pc:chgData name="Mueller, Axel (Nokia - FR/Paris-Saclay)" userId="6b065ed8-40bf-4bd7-b1e4-242bb2fb76f9" providerId="ADAL" clId="{4F4E46C8-1EA3-4ACC-BBBB-AA020D87056B}" dt="2019-02-27T23:17:28.450" v="1417" actId="13926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4F4E46C8-1EA3-4ACC-BBBB-AA020D87056B}" dt="2019-02-27T23:17:28.450" v="1417" actId="13926"/>
          <ac:spMkLst>
            <pc:docMk/>
            <pc:sldMk cId="3038059991" sldId="286"/>
            <ac:spMk id="3" creationId="{9A54083B-33AA-4593-B0ED-46EB55189718}"/>
          </ac:spMkLst>
        </pc:spChg>
        <pc:spChg chg="del">
          <ac:chgData name="Mueller, Axel (Nokia - FR/Paris-Saclay)" userId="6b065ed8-40bf-4bd7-b1e4-242bb2fb76f9" providerId="ADAL" clId="{4F4E46C8-1EA3-4ACC-BBBB-AA020D87056B}" dt="2019-02-27T22:15:55.182" v="1103" actId="478"/>
          <ac:spMkLst>
            <pc:docMk/>
            <pc:sldMk cId="3038059991" sldId="286"/>
            <ac:spMk id="4" creationId="{31B505ED-0507-472E-A745-BE1B22667522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16:47.118" v="1168" actId="20577"/>
        <pc:sldMkLst>
          <pc:docMk/>
          <pc:sldMk cId="419981336" sldId="287"/>
        </pc:sldMkLst>
        <pc:spChg chg="mod">
          <ac:chgData name="Mueller, Axel (Nokia - FR/Paris-Saclay)" userId="6b065ed8-40bf-4bd7-b1e4-242bb2fb76f9" providerId="ADAL" clId="{4F4E46C8-1EA3-4ACC-BBBB-AA020D87056B}" dt="2019-02-27T22:16:47.118" v="1168" actId="20577"/>
          <ac:spMkLst>
            <pc:docMk/>
            <pc:sldMk cId="419981336" sldId="287"/>
            <ac:spMk id="3" creationId="{009CF166-B797-4DAD-9F85-06DB3FB745B1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31:30.135" v="1309" actId="6549"/>
        <pc:sldMkLst>
          <pc:docMk/>
          <pc:sldMk cId="2740722108" sldId="288"/>
        </pc:sldMkLst>
        <pc:spChg chg="mod">
          <ac:chgData name="Mueller, Axel (Nokia - FR/Paris-Saclay)" userId="6b065ed8-40bf-4bd7-b1e4-242bb2fb76f9" providerId="ADAL" clId="{4F4E46C8-1EA3-4ACC-BBBB-AA020D87056B}" dt="2019-02-27T22:31:30.135" v="1309" actId="6549"/>
          <ac:spMkLst>
            <pc:docMk/>
            <pc:sldMk cId="2740722108" sldId="288"/>
            <ac:spMk id="3" creationId="{9E650671-563C-462A-A1B2-833373CB5C68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11:01.293" v="1072" actId="20577"/>
        <pc:sldMkLst>
          <pc:docMk/>
          <pc:sldMk cId="3221730506" sldId="289"/>
        </pc:sldMkLst>
        <pc:spChg chg="mod">
          <ac:chgData name="Mueller, Axel (Nokia - FR/Paris-Saclay)" userId="6b065ed8-40bf-4bd7-b1e4-242bb2fb76f9" providerId="ADAL" clId="{4F4E46C8-1EA3-4ACC-BBBB-AA020D87056B}" dt="2019-02-27T22:11:01.293" v="1072" actId="20577"/>
          <ac:spMkLst>
            <pc:docMk/>
            <pc:sldMk cId="3221730506" sldId="289"/>
            <ac:spMk id="3" creationId="{05757C29-AFCE-4819-8B91-8609A279E7DF}"/>
          </ac:spMkLst>
        </pc:spChg>
      </pc:sldChg>
      <pc:sldChg chg="modSp ord">
        <pc:chgData name="Mueller, Axel (Nokia - FR/Paris-Saclay)" userId="6b065ed8-40bf-4bd7-b1e4-242bb2fb76f9" providerId="ADAL" clId="{4F4E46C8-1EA3-4ACC-BBBB-AA020D87056B}" dt="2019-02-27T22:12:23.359" v="1089" actId="27636"/>
        <pc:sldMkLst>
          <pc:docMk/>
          <pc:sldMk cId="362045587" sldId="290"/>
        </pc:sldMkLst>
        <pc:spChg chg="mod">
          <ac:chgData name="Mueller, Axel (Nokia - FR/Paris-Saclay)" userId="6b065ed8-40bf-4bd7-b1e4-242bb2fb76f9" providerId="ADAL" clId="{4F4E46C8-1EA3-4ACC-BBBB-AA020D87056B}" dt="2019-02-27T22:12:23.359" v="1089" actId="27636"/>
          <ac:spMkLst>
            <pc:docMk/>
            <pc:sldMk cId="362045587" sldId="290"/>
            <ac:spMk id="3" creationId="{48C3883D-8BF1-4ABE-BD99-C753CA694C4E}"/>
          </ac:spMkLst>
        </pc:spChg>
      </pc:sldChg>
      <pc:sldChg chg="del">
        <pc:chgData name="Mueller, Axel (Nokia - FR/Paris-Saclay)" userId="6b065ed8-40bf-4bd7-b1e4-242bb2fb76f9" providerId="ADAL" clId="{4F4E46C8-1EA3-4ACC-BBBB-AA020D87056B}" dt="2019-02-27T22:05:31.373" v="948" actId="2696"/>
        <pc:sldMkLst>
          <pc:docMk/>
          <pc:sldMk cId="2058116574" sldId="291"/>
        </pc:sldMkLst>
      </pc:sldChg>
      <pc:sldChg chg="del">
        <pc:chgData name="Mueller, Axel (Nokia - FR/Paris-Saclay)" userId="6b065ed8-40bf-4bd7-b1e4-242bb2fb76f9" providerId="ADAL" clId="{4F4E46C8-1EA3-4ACC-BBBB-AA020D87056B}" dt="2019-02-27T22:04:09.899" v="849" actId="2696"/>
        <pc:sldMkLst>
          <pc:docMk/>
          <pc:sldMk cId="876922470" sldId="292"/>
        </pc:sldMkLst>
      </pc:sldChg>
      <pc:sldChg chg="del">
        <pc:chgData name="Mueller, Axel (Nokia - FR/Paris-Saclay)" userId="6b065ed8-40bf-4bd7-b1e4-242bb2fb76f9" providerId="ADAL" clId="{4F4E46C8-1EA3-4ACC-BBBB-AA020D87056B}" dt="2019-02-27T22:05:33.405" v="949" actId="2696"/>
        <pc:sldMkLst>
          <pc:docMk/>
          <pc:sldMk cId="1064648462" sldId="293"/>
        </pc:sldMkLst>
      </pc:sldChg>
      <pc:sldChg chg="del">
        <pc:chgData name="Mueller, Axel (Nokia - FR/Paris-Saclay)" userId="6b065ed8-40bf-4bd7-b1e4-242bb2fb76f9" providerId="ADAL" clId="{4F4E46C8-1EA3-4ACC-BBBB-AA020D87056B}" dt="2019-02-27T22:05:45.139" v="956" actId="2696"/>
        <pc:sldMkLst>
          <pc:docMk/>
          <pc:sldMk cId="4203861562" sldId="294"/>
        </pc:sldMkLst>
      </pc:sldChg>
      <pc:sldChg chg="del">
        <pc:chgData name="Mueller, Axel (Nokia - FR/Paris-Saclay)" userId="6b065ed8-40bf-4bd7-b1e4-242bb2fb76f9" providerId="ADAL" clId="{4F4E46C8-1EA3-4ACC-BBBB-AA020D87056B}" dt="2019-02-27T22:05:57.595" v="960" actId="2696"/>
        <pc:sldMkLst>
          <pc:docMk/>
          <pc:sldMk cId="810730634" sldId="295"/>
        </pc:sldMkLst>
      </pc:sldChg>
      <pc:sldChg chg="modSp add del">
        <pc:chgData name="Mueller, Axel (Nokia - FR/Paris-Saclay)" userId="6b065ed8-40bf-4bd7-b1e4-242bb2fb76f9" providerId="ADAL" clId="{4F4E46C8-1EA3-4ACC-BBBB-AA020D87056B}" dt="2019-02-27T22:07:32.936" v="979" actId="2696"/>
        <pc:sldMkLst>
          <pc:docMk/>
          <pc:sldMk cId="3167630023" sldId="296"/>
        </pc:sldMkLst>
        <pc:spChg chg="mod">
          <ac:chgData name="Mueller, Axel (Nokia - FR/Paris-Saclay)" userId="6b065ed8-40bf-4bd7-b1e4-242bb2fb76f9" providerId="ADAL" clId="{4F4E46C8-1EA3-4ACC-BBBB-AA020D87056B}" dt="2019-02-27T21:42:45.093" v="260" actId="20577"/>
          <ac:spMkLst>
            <pc:docMk/>
            <pc:sldMk cId="3167630023" sldId="296"/>
            <ac:spMk id="3" creationId="{9A54083B-33AA-4593-B0ED-46EB55189718}"/>
          </ac:spMkLst>
        </pc:spChg>
      </pc:sldChg>
      <pc:sldChg chg="modSp add ord">
        <pc:chgData name="Mueller, Axel (Nokia - FR/Paris-Saclay)" userId="6b065ed8-40bf-4bd7-b1e4-242bb2fb76f9" providerId="ADAL" clId="{4F4E46C8-1EA3-4ACC-BBBB-AA020D87056B}" dt="2019-02-27T22:27:05.030" v="1229"/>
        <pc:sldMkLst>
          <pc:docMk/>
          <pc:sldMk cId="1538954620" sldId="297"/>
        </pc:sldMkLst>
        <pc:spChg chg="mod">
          <ac:chgData name="Mueller, Axel (Nokia - FR/Paris-Saclay)" userId="6b065ed8-40bf-4bd7-b1e4-242bb2fb76f9" providerId="ADAL" clId="{4F4E46C8-1EA3-4ACC-BBBB-AA020D87056B}" dt="2019-02-27T22:08:19.559" v="985" actId="20577"/>
          <ac:spMkLst>
            <pc:docMk/>
            <pc:sldMk cId="1538954620" sldId="297"/>
            <ac:spMk id="2" creationId="{00000000-0000-0000-0000-000000000000}"/>
          </ac:spMkLst>
        </pc:spChg>
        <pc:spChg chg="mod">
          <ac:chgData name="Mueller, Axel (Nokia - FR/Paris-Saclay)" userId="6b065ed8-40bf-4bd7-b1e4-242bb2fb76f9" providerId="ADAL" clId="{4F4E46C8-1EA3-4ACC-BBBB-AA020D87056B}" dt="2019-02-27T21:59:52.031" v="578" actId="27636"/>
          <ac:spMkLst>
            <pc:docMk/>
            <pc:sldMk cId="1538954620" sldId="297"/>
            <ac:spMk id="3" creationId="{00000000-0000-0000-0000-000000000000}"/>
          </ac:spMkLst>
        </pc:spChg>
      </pc:sldChg>
      <pc:sldChg chg="modSp add del">
        <pc:chgData name="Mueller, Axel (Nokia - FR/Paris-Saclay)" userId="6b065ed8-40bf-4bd7-b1e4-242bb2fb76f9" providerId="ADAL" clId="{4F4E46C8-1EA3-4ACC-BBBB-AA020D87056B}" dt="2019-02-27T22:07:06.962" v="975" actId="2696"/>
        <pc:sldMkLst>
          <pc:docMk/>
          <pc:sldMk cId="1940658780" sldId="298"/>
        </pc:sldMkLst>
        <pc:spChg chg="mod">
          <ac:chgData name="Mueller, Axel (Nokia - FR/Paris-Saclay)" userId="6b065ed8-40bf-4bd7-b1e4-242bb2fb76f9" providerId="ADAL" clId="{4F4E46C8-1EA3-4ACC-BBBB-AA020D87056B}" dt="2019-02-27T22:00:11.431" v="606" actId="313"/>
          <ac:spMkLst>
            <pc:docMk/>
            <pc:sldMk cId="1940658780" sldId="298"/>
            <ac:spMk id="2" creationId="{00000000-0000-0000-0000-000000000000}"/>
          </ac:spMkLst>
        </pc:spChg>
        <pc:spChg chg="mod">
          <ac:chgData name="Mueller, Axel (Nokia - FR/Paris-Saclay)" userId="6b065ed8-40bf-4bd7-b1e4-242bb2fb76f9" providerId="ADAL" clId="{4F4E46C8-1EA3-4ACC-BBBB-AA020D87056B}" dt="2019-02-27T22:00:08.282" v="605" actId="27636"/>
          <ac:spMkLst>
            <pc:docMk/>
            <pc:sldMk cId="1940658780" sldId="298"/>
            <ac:spMk id="3" creationId="{00000000-0000-0000-0000-000000000000}"/>
          </ac:spMkLst>
        </pc:spChg>
      </pc:sldChg>
      <pc:sldChg chg="add ord">
        <pc:chgData name="Mueller, Axel (Nokia - FR/Paris-Saclay)" userId="6b065ed8-40bf-4bd7-b1e4-242bb2fb76f9" providerId="ADAL" clId="{4F4E46C8-1EA3-4ACC-BBBB-AA020D87056B}" dt="2019-02-27T22:27:11.363" v="1230"/>
        <pc:sldMkLst>
          <pc:docMk/>
          <pc:sldMk cId="4228285388" sldId="298"/>
        </pc:sldMkLst>
      </pc:sldChg>
      <pc:sldChg chg="modSp add">
        <pc:chgData name="Mueller, Axel (Nokia - FR/Paris-Saclay)" userId="6b065ed8-40bf-4bd7-b1e4-242bb2fb76f9" providerId="ADAL" clId="{4F4E46C8-1EA3-4ACC-BBBB-AA020D87056B}" dt="2019-02-27T22:29:18.474" v="1262" actId="20577"/>
        <pc:sldMkLst>
          <pc:docMk/>
          <pc:sldMk cId="4037574300" sldId="299"/>
        </pc:sldMkLst>
        <pc:spChg chg="mod">
          <ac:chgData name="Mueller, Axel (Nokia - FR/Paris-Saclay)" userId="6b065ed8-40bf-4bd7-b1e4-242bb2fb76f9" providerId="ADAL" clId="{4F4E46C8-1EA3-4ACC-BBBB-AA020D87056B}" dt="2019-02-27T22:02:42.600" v="680" actId="20577"/>
          <ac:spMkLst>
            <pc:docMk/>
            <pc:sldMk cId="4037574300" sldId="299"/>
            <ac:spMk id="2" creationId="{54093749-5465-45B2-AE14-973F32C5CDFA}"/>
          </ac:spMkLst>
        </pc:spChg>
        <pc:spChg chg="mod">
          <ac:chgData name="Mueller, Axel (Nokia - FR/Paris-Saclay)" userId="6b065ed8-40bf-4bd7-b1e4-242bb2fb76f9" providerId="ADAL" clId="{4F4E46C8-1EA3-4ACC-BBBB-AA020D87056B}" dt="2019-02-27T22:29:18.474" v="1262" actId="20577"/>
          <ac:spMkLst>
            <pc:docMk/>
            <pc:sldMk cId="4037574300" sldId="299"/>
            <ac:spMk id="3" creationId="{989EB6A9-D2B3-4BD2-B4D6-868A88CE2D44}"/>
          </ac:spMkLst>
        </pc:spChg>
      </pc:sldChg>
      <pc:sldChg chg="modSp add ord">
        <pc:chgData name="Mueller, Axel (Nokia - FR/Paris-Saclay)" userId="6b065ed8-40bf-4bd7-b1e4-242bb2fb76f9" providerId="ADAL" clId="{4F4E46C8-1EA3-4ACC-BBBB-AA020D87056B}" dt="2019-02-27T22:27:14.558" v="1231"/>
        <pc:sldMkLst>
          <pc:docMk/>
          <pc:sldMk cId="1850932190" sldId="300"/>
        </pc:sldMkLst>
        <pc:spChg chg="mod">
          <ac:chgData name="Mueller, Axel (Nokia - FR/Paris-Saclay)" userId="6b065ed8-40bf-4bd7-b1e4-242bb2fb76f9" providerId="ADAL" clId="{4F4E46C8-1EA3-4ACC-BBBB-AA020D87056B}" dt="2019-02-27T22:12:02.809" v="1087" actId="20577"/>
          <ac:spMkLst>
            <pc:docMk/>
            <pc:sldMk cId="1850932190" sldId="300"/>
            <ac:spMk id="2" creationId="{00000000-0000-0000-0000-000000000000}"/>
          </ac:spMkLst>
        </pc:spChg>
        <pc:spChg chg="mod">
          <ac:chgData name="Mueller, Axel (Nokia - FR/Paris-Saclay)" userId="6b065ed8-40bf-4bd7-b1e4-242bb2fb76f9" providerId="ADAL" clId="{4F4E46C8-1EA3-4ACC-BBBB-AA020D87056B}" dt="2019-02-27T22:12:56.174" v="1091"/>
          <ac:spMkLst>
            <pc:docMk/>
            <pc:sldMk cId="1850932190" sldId="300"/>
            <ac:spMk id="3" creationId="{00000000-0000-0000-0000-000000000000}"/>
          </ac:spMkLst>
        </pc:spChg>
      </pc:sldChg>
    </pc:docChg>
  </pc:docChgLst>
  <pc:docChgLst>
    <pc:chgData name="Mueller, Axel (Nokia - FR/Paris-Saclay)" userId="6b065ed8-40bf-4bd7-b1e4-242bb2fb76f9" providerId="ADAL" clId="{5B24F344-D4FB-4198-B2FE-45853F91C86F}"/>
  </pc:docChgLst>
  <pc:docChgLst>
    <pc:chgData name="Mueller, Axel (Nokia - FR/Paris-Saclay)" userId="6b065ed8-40bf-4bd7-b1e4-242bb2fb76f9" providerId="ADAL" clId="{94041253-A5CB-4812-99B2-1A48EB295BFE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R4-1902634</a:t>
            </a:r>
            <a:endParaRPr lang="en-US" altLang="ja-JP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	</a:t>
            </a:r>
            <a:endParaRPr lang="ja-JP" altLang="ja-JP" dirty="0"/>
          </a:p>
          <a:p>
            <a:r>
              <a:rPr lang="en-GB" altLang="zh-CN" b="1" dirty="0"/>
              <a:t>Athens, Greece, 25th Feb – 1st Mar,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6.14.2.2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NR PUSCH demodulation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– PTRS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/>
              <a:t>If BS supports both with PT-RS configured and without PT-RS configured, select one of the PUSCH requirements for with PT-RS configured or without PT-RS configured for test, otherwise BS vendor tests the PUSCH requirements for the declared PT-RS configuration supporting.</a:t>
            </a:r>
          </a:p>
        </p:txBody>
      </p:sp>
    </p:spTree>
    <p:extLst>
      <p:ext uri="{BB962C8B-B14F-4D97-AF65-F5344CB8AC3E}">
        <p14:creationId xmlns:p14="http://schemas.microsoft.com/office/powerpoint/2010/main" val="1850932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UCI on PUSCH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Discussed in a separate WF provided by Samsung.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237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3749-5465-45B2-AE14-973F32C5C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Scope of Rel-15 NR BS </a:t>
            </a:r>
            <a:r>
              <a:rPr lang="en-GB" dirty="0" err="1"/>
              <a:t>Demod</a:t>
            </a:r>
            <a:r>
              <a:rPr lang="en-GB" dirty="0"/>
              <a:t> 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9EB6A9-D2B3-4BD2-B4D6-868A88CE2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The following features are </a:t>
            </a:r>
            <a:r>
              <a:rPr lang="en-GB" u="sng" dirty="0"/>
              <a:t>not</a:t>
            </a:r>
            <a:r>
              <a:rPr lang="en-GB" dirty="0"/>
              <a:t> part of the Rel-15 scope</a:t>
            </a:r>
          </a:p>
          <a:p>
            <a:pPr lvl="1"/>
            <a:r>
              <a:rPr lang="en-GB" dirty="0"/>
              <a:t>PUSCH with 256QAM in FR1</a:t>
            </a:r>
          </a:p>
          <a:p>
            <a:pPr lvl="1"/>
            <a:r>
              <a:rPr lang="en-GB" dirty="0"/>
              <a:t>PUSCH with UL timing adjustment (non-HST cases).</a:t>
            </a:r>
          </a:p>
          <a:p>
            <a:pPr lvl="1"/>
            <a:r>
              <a:rPr lang="en-GB" dirty="0"/>
              <a:t>PUSCH requirements with 30% throughput metric in Rel-15 NR</a:t>
            </a:r>
          </a:p>
          <a:p>
            <a:pPr lvl="1"/>
            <a:r>
              <a:rPr lang="en-GB" dirty="0"/>
              <a:t>PUSCH requirements with 1 RB allocation in Rel-15 NR</a:t>
            </a:r>
          </a:p>
          <a:p>
            <a:pPr marL="400050" lvl="1" indent="0">
              <a:buNone/>
            </a:pPr>
            <a:r>
              <a:rPr lang="en-GB" dirty="0"/>
              <a:t>Based on agreement:</a:t>
            </a:r>
          </a:p>
          <a:p>
            <a:pPr marL="857250" lvl="1" indent="-457200"/>
            <a:r>
              <a:rPr lang="en-US" dirty="0"/>
              <a:t>No new BS demodulation requirement, which was not discussed in the previous meetings, should be introduced in Rel-15.</a:t>
            </a: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The question, if the HST feature (and corresponding subfeatures) are part of the scope of Rel-15, is discussed in separate WF.</a:t>
            </a:r>
          </a:p>
        </p:txBody>
      </p:sp>
    </p:spTree>
    <p:extLst>
      <p:ext uri="{BB962C8B-B14F-4D97-AF65-F5344CB8AC3E}">
        <p14:creationId xmlns:p14="http://schemas.microsoft.com/office/powerpoint/2010/main" val="403757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369830"/>
              </p:ext>
            </p:extLst>
          </p:nvPr>
        </p:nvGraphicFramePr>
        <p:xfrm>
          <a:off x="0" y="260648"/>
          <a:ext cx="9144000" cy="6828691"/>
        </p:xfrm>
        <a:graphic>
          <a:graphicData uri="http://schemas.openxmlformats.org/drawingml/2006/table">
            <a:tbl>
              <a:tblPr firstRow="1" firstCol="1" bandRow="1"/>
              <a:tblGrid>
                <a:gridCol w="3193083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2314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298860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558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55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2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1+1 (low </a:t>
                      </a:r>
                      <a:r>
                        <a:rPr lang="en-GB" altLang="zh-CN" sz="1400" noProof="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start symbol index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r>
                        <a:rPr kumimoji="1" lang="en-GB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and B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66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6977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5MHz, 10MHz, 20MHz; 30kHz: 10MHz, 20MHz, 40MHz, 100MHz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60kHz(FR2): 50MHz, 100MHz; 120kHz: 50MHz, 100MHz, 200MHz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QPSK: Not configured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16 and 64 QAM: (</a:t>
                      </a: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KPTRS =2, LPTRS =1</a:t>
                      </a: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 and (not configured, low </a:t>
                      </a:r>
                      <a:r>
                        <a:rPr kumimoji="1" lang="en-GB" altLang="zh-CN" sz="1400" kern="1200" noProof="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4616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Code block group, Frequency hopping, Limited buffer rate matching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CP-OFDM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28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C202F8-1443-459F-9BD1-025B68D5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1" y="-387424"/>
            <a:ext cx="826167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DFT-s-OFDM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0B0D50-D6C2-40A9-B1A7-4865EB65F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76224"/>
              </p:ext>
            </p:extLst>
          </p:nvPr>
        </p:nvGraphicFramePr>
        <p:xfrm>
          <a:off x="0" y="521730"/>
          <a:ext cx="9144000" cy="6219638"/>
        </p:xfrm>
        <a:graphic>
          <a:graphicData uri="http://schemas.openxmlformats.org/drawingml/2006/table">
            <a:tbl>
              <a:tblPr firstRow="1" firstCol="1" bandRow="1"/>
              <a:tblGrid>
                <a:gridCol w="3144045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3833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36122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1+1,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1+1 (low </a:t>
                      </a:r>
                      <a:r>
                        <a:rPr lang="en-GB" altLang="zh-CN" sz="1400" noProof="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start symbol index</a:t>
                      </a:r>
                      <a:endParaRPr lang="en-GB" altLang="zh-CN" sz="1400" noProof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254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r>
                        <a:rPr kumimoji="1" lang="en-GB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and B</a:t>
                      </a:r>
                      <a:endParaRPr kumimoji="1" lang="en-GB" altLang="zh-CN" sz="1400" kern="1200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15kHz: 25 PRB; 30kHz: 24 PRB 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60kHz: 30 PRB; 120kHz:  30 PRB 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sngStrike" kern="1200" noProof="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sngStrike" kern="1200" noProof="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03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 MHz; 30kHz: 10 MHz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50; 120kHz: 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QPSK: 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Code block group, Frequency hopping, Limited buffer rate matching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4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195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R4-1808024, WF on NR PUSCH demodulation requirements in Rel-15, RAN4#87</a:t>
            </a:r>
          </a:p>
          <a:p>
            <a:pPr lvl="1"/>
            <a:r>
              <a:rPr lang="en-US" dirty="0"/>
              <a:t>R4-1809366, WF on NR PUSCH demodulation requirements, RAN4#AH1807</a:t>
            </a:r>
          </a:p>
          <a:p>
            <a:pPr lvl="1"/>
            <a:r>
              <a:rPr lang="en-US" dirty="0"/>
              <a:t>R4-1811694, WF on NR PUSCH demodulation requirements, RAN4#88</a:t>
            </a:r>
          </a:p>
          <a:p>
            <a:pPr lvl="1"/>
            <a:r>
              <a:rPr lang="en-US" dirty="0"/>
              <a:t>R4-1813942, WF on NR PUSCH demodulation requirements, RAN4#88bis</a:t>
            </a:r>
          </a:p>
          <a:p>
            <a:pPr lvl="1"/>
            <a:r>
              <a:rPr lang="en-US" dirty="0"/>
              <a:t>R4-1816347, WF on NR PUSCH demodulation requirements, RAN4#89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Rules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General agreements about handling of applicability rules in this meeting can be found in separate WF: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ja-JP" dirty="0"/>
              <a:t>WF on supported </a:t>
            </a:r>
            <a:r>
              <a:rPr lang="en-GB" dirty="0"/>
              <a:t>feature parameterization declaration for performance requirements (R4-1902071)</a:t>
            </a: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059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394A8-BEC4-4DBB-B4DF-FB58011AE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PUSCH cases with only front-load DMRS cannot achieve 70% of max TP or max TP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CF166-B797-4DAD-9F85-06DB3FB74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Only remove cases that cannot achieve 70% max TP if [2] or more companies observed this issue.</a:t>
            </a:r>
          </a:p>
          <a:p>
            <a:r>
              <a:rPr lang="en-GB" dirty="0"/>
              <a:t>Cases that can achieve 70% max TP but cannot achieve max TP.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Option 1: Further check and discuss.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Option 2: Further check and discuss, if [1] or more companies observe this issue. </a:t>
            </a:r>
            <a:endParaRPr lang="en-GB" dirty="0">
              <a:highlight>
                <a:srgbClr val="FFFF00"/>
              </a:highligh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981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9593A-6D8D-4533-A940-9E4C55AA9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FR1: PUSCH resource mapping type B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50671-563C-462A-A1B2-833373CB5C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performance requirements for Type B should be defined as well in FR1 besides the requirements agreed to define for Type A</a:t>
            </a:r>
          </a:p>
          <a:p>
            <a:r>
              <a:rPr lang="en-US" dirty="0"/>
              <a:t>The same number of test cases should be introduced for Type B as those agreed cases defined for type A</a:t>
            </a:r>
          </a:p>
          <a:p>
            <a:r>
              <a:rPr lang="en-GB" dirty="0"/>
              <a:t>The performance requirements for Type B </a:t>
            </a:r>
            <a:r>
              <a:rPr lang="en-US" dirty="0"/>
              <a:t>FR1 shall be for </a:t>
            </a:r>
            <a:r>
              <a:rPr lang="en-GB" dirty="0"/>
              <a:t>slot based symbol allocation.</a:t>
            </a:r>
          </a:p>
        </p:txBody>
      </p:sp>
    </p:spTree>
    <p:extLst>
      <p:ext uri="{BB962C8B-B14F-4D97-AF65-F5344CB8AC3E}">
        <p14:creationId xmlns:p14="http://schemas.microsoft.com/office/powerpoint/2010/main" val="2740722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– TDRA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/>
              <a:t>Type A and Type B</a:t>
            </a:r>
          </a:p>
          <a:p>
            <a:pPr lvl="1"/>
            <a:r>
              <a:rPr lang="en-US" dirty="0"/>
              <a:t>If BS supports both Type A and Type B, select the PUSCH requirements for Type A or Type B for test, otherwise BS vendor tests the PUSCH requirements for the declared Type A or Type B supporting.</a:t>
            </a:r>
          </a:p>
        </p:txBody>
      </p:sp>
    </p:spTree>
    <p:extLst>
      <p:ext uri="{BB962C8B-B14F-4D97-AF65-F5344CB8AC3E}">
        <p14:creationId xmlns:p14="http://schemas.microsoft.com/office/powerpoint/2010/main" val="1538954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EBE8E-3844-4C2B-80B5-4C2AE8C1E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DMRS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57C29-AFCE-4819-8B91-8609A279E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PUSCH FR1</a:t>
            </a:r>
          </a:p>
          <a:p>
            <a:pPr lvl="1"/>
            <a:r>
              <a:rPr lang="en-GB" dirty="0"/>
              <a:t>Keep original agreements (both DMRS 1+0 and 1+1)</a:t>
            </a:r>
          </a:p>
          <a:p>
            <a:endParaRPr lang="en-GB" dirty="0"/>
          </a:p>
          <a:p>
            <a:r>
              <a:rPr lang="en-GB" dirty="0"/>
              <a:t>PUSCH FR2 with DMRS 1+1:</a:t>
            </a:r>
          </a:p>
          <a:p>
            <a:pPr lvl="1"/>
            <a:r>
              <a:rPr lang="en-GB" dirty="0"/>
              <a:t>For </a:t>
            </a:r>
            <a:r>
              <a:rPr lang="en-US" dirty="0"/>
              <a:t>FR2 requirements with DMRS 1+1, company agreed to introduce the requirements, but need to down prioritize it. Down prioritization means the requirements for DMRS 1+1 can be introduced in Release 15 WI (completed by June, 2019) or in TEI-15by December,2019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730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Test Applicability – DMRS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en-US" dirty="0"/>
              <a:t>DMRS configuration 1+0 and 1+1</a:t>
            </a:r>
          </a:p>
          <a:p>
            <a:pPr lvl="1"/>
            <a:r>
              <a:rPr lang="en-US" dirty="0"/>
              <a:t>If BS supports both DMRS configuration 1+0 and 1+1, select the PUSCH requirements for DMRS configuration 1+1 for test, otherwise BS vendor tests the PUSCH requirements for the declared DMRS configuration 1+0 or configuration 1+1 supporting.</a:t>
            </a:r>
          </a:p>
        </p:txBody>
      </p:sp>
    </p:spTree>
    <p:extLst>
      <p:ext uri="{BB962C8B-B14F-4D97-AF65-F5344CB8AC3E}">
        <p14:creationId xmlns:p14="http://schemas.microsoft.com/office/powerpoint/2010/main" val="4228285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965BF-9312-4A69-A77E-E9C21F8CE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PTRS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3883D-8BF1-4ABE-BD99-C753CA694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For FR2 requirements with QPSK including cases for both CP-OFDM and DFT-s-OFDM, PT-RS is not configured, but RAN4 needs to rerun the related simulations.</a:t>
            </a:r>
          </a:p>
          <a:p>
            <a:endParaRPr lang="en-GB" dirty="0"/>
          </a:p>
          <a:p>
            <a:r>
              <a:rPr lang="en-GB" dirty="0"/>
              <a:t>For </a:t>
            </a:r>
            <a:r>
              <a:rPr lang="en-US" dirty="0"/>
              <a:t>FR2 PUSCH requirements without PT-RS </a:t>
            </a:r>
            <a:r>
              <a:rPr lang="en-US" u="sng" dirty="0"/>
              <a:t>additionally</a:t>
            </a:r>
            <a:r>
              <a:rPr lang="en-US" dirty="0"/>
              <a:t> configured for 16QAM and 64QAM, company agreed to introduce the requirements, but need to down prioritize it. down prioritization means the FR2 PUSCH requirements without PT-RS </a:t>
            </a:r>
            <a:r>
              <a:rPr lang="en-US" u="sng" dirty="0"/>
              <a:t>additionally</a:t>
            </a:r>
            <a:r>
              <a:rPr lang="en-US" dirty="0"/>
              <a:t> configured for 16QAM and 64QAM can be introduced in Release 15 WI (completed by June, 2019) or in TEI-15 by December,2019.</a:t>
            </a:r>
          </a:p>
          <a:p>
            <a:endParaRPr lang="en-US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045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37287</TotalTime>
  <Words>1205</Words>
  <Application>Microsoft Office PowerPoint</Application>
  <PresentationFormat>On-screen Show (4:3)</PresentationFormat>
  <Paragraphs>200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MS PGothic</vt:lpstr>
      <vt:lpstr>SimSun</vt:lpstr>
      <vt:lpstr>SimSun</vt:lpstr>
      <vt:lpstr>Arial</vt:lpstr>
      <vt:lpstr>Calibri</vt:lpstr>
      <vt:lpstr>Calibri Light</vt:lpstr>
      <vt:lpstr>Times New Roman</vt:lpstr>
      <vt:lpstr>Office 主题</vt:lpstr>
      <vt:lpstr>WF for NR PUSCH demodulation</vt:lpstr>
      <vt:lpstr>Background</vt:lpstr>
      <vt:lpstr>PUSCH Test Applicability Rules</vt:lpstr>
      <vt:lpstr>PUSCH cases with only front-load DMRS cannot achieve 70% of max TP or max TP</vt:lpstr>
      <vt:lpstr>FR1: PUSCH resource mapping type B </vt:lpstr>
      <vt:lpstr>PUSCH Test Applicability – TDRA types</vt:lpstr>
      <vt:lpstr>DMRS Configuration</vt:lpstr>
      <vt:lpstr>PUSCH Test Applicability – DMRS Configuration</vt:lpstr>
      <vt:lpstr>PTRS configuration</vt:lpstr>
      <vt:lpstr>PUSCH Test Applicability – PTRS Configuration</vt:lpstr>
      <vt:lpstr>UCI on PUSCH</vt:lpstr>
      <vt:lpstr>Scope of Rel-15 NR BS Demod PUSCH</vt:lpstr>
      <vt:lpstr>Test Parameters, CP-OFDM</vt:lpstr>
      <vt:lpstr>Test Parameters, DFT-s-OFDM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487</cp:revision>
  <dcterms:created xsi:type="dcterms:W3CDTF">2016-01-12T08:39:50Z</dcterms:created>
  <dcterms:modified xsi:type="dcterms:W3CDTF">2019-02-28T12:19:16Z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