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#90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Athens, Greece, 25th February – 1st March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</a:t>
            </a:r>
            <a:r>
              <a:rPr lang="en-US" altLang="zh-CN" sz="4400" dirty="0" smtClean="0">
                <a:latin typeface="Calibri" panose="020F0502020204030204" pitchFamily="34" charset="0"/>
              </a:rPr>
              <a:t>L1-RSRP test and scheduling restriction test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R4-1902624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Test for L1-RSRP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000" dirty="0" smtClean="0"/>
              <a:t>For L1-RSRP measurement based on CSI-RS with repetition on</a:t>
            </a:r>
          </a:p>
          <a:p>
            <a:pPr lvl="1"/>
            <a:r>
              <a:rPr lang="en-GB" altLang="zh-CN" sz="1600" dirty="0" smtClean="0"/>
              <a:t>RAN4 </a:t>
            </a:r>
            <a:r>
              <a:rPr lang="en-GB" altLang="zh-CN" sz="1600" dirty="0"/>
              <a:t>to further discuss if </a:t>
            </a:r>
            <a:r>
              <a:rPr lang="en-GB" altLang="zh-CN" sz="1600" dirty="0" smtClean="0"/>
              <a:t>and how </a:t>
            </a:r>
            <a:r>
              <a:rPr lang="en-US" altLang="zh-CN" sz="1600" dirty="0" smtClean="0"/>
              <a:t>to define test case to verify UE Rx beam refinement </a:t>
            </a:r>
          </a:p>
          <a:p>
            <a:r>
              <a:rPr lang="en-GB" altLang="zh-CN" sz="2000" dirty="0"/>
              <a:t>For L1-RSRP measurement based on CSI-RS with repetition </a:t>
            </a:r>
            <a:r>
              <a:rPr lang="en-GB" altLang="zh-CN" sz="2000" dirty="0" smtClean="0"/>
              <a:t>off</a:t>
            </a:r>
          </a:p>
          <a:p>
            <a:pPr lvl="1"/>
            <a:r>
              <a:rPr lang="en-GB" altLang="zh-CN" sz="1600" dirty="0" smtClean="0"/>
              <a:t>2 </a:t>
            </a:r>
            <a:r>
              <a:rPr lang="en-US" altLang="zh-CN" sz="1600" dirty="0" smtClean="0"/>
              <a:t>CSI-RS resources are transmitted from the same direction but with different power</a:t>
            </a:r>
          </a:p>
          <a:p>
            <a:pPr lvl="1"/>
            <a:r>
              <a:rPr lang="en-US" altLang="zh-CN" sz="1600" dirty="0" smtClean="0"/>
              <a:t>TCI state is configured for both CSI-RS resources, FFS if QCL to the same or different SSB</a:t>
            </a:r>
          </a:p>
          <a:p>
            <a:pPr lvl="1"/>
            <a:r>
              <a:rPr lang="en-US" altLang="zh-CN" sz="1600" dirty="0" smtClean="0"/>
              <a:t>Define delay </a:t>
            </a:r>
            <a:r>
              <a:rPr lang="en-US" altLang="zh-CN" sz="1600" dirty="0"/>
              <a:t>test </a:t>
            </a:r>
            <a:r>
              <a:rPr lang="en-US" altLang="zh-CN" sz="1600" dirty="0" smtClean="0"/>
              <a:t>with </a:t>
            </a:r>
            <a:r>
              <a:rPr lang="en-US" altLang="zh-CN" sz="1600" dirty="0"/>
              <a:t>aperiodic CSI-RS resource</a:t>
            </a:r>
          </a:p>
          <a:p>
            <a:pPr lvl="1"/>
            <a:r>
              <a:rPr lang="en-US" altLang="zh-CN" sz="1600" dirty="0" smtClean="0"/>
              <a:t>Define accuracy </a:t>
            </a:r>
            <a:r>
              <a:rPr lang="en-US" altLang="zh-CN" sz="1600" dirty="0"/>
              <a:t>test </a:t>
            </a:r>
            <a:r>
              <a:rPr lang="en-US" altLang="zh-CN" sz="1600" dirty="0" smtClean="0"/>
              <a:t>with periodic </a:t>
            </a:r>
            <a:r>
              <a:rPr lang="en-US" altLang="zh-CN" sz="1600" dirty="0"/>
              <a:t>CSI-RS </a:t>
            </a:r>
            <a:r>
              <a:rPr lang="en-US" altLang="zh-CN" sz="1600" dirty="0" smtClean="0"/>
              <a:t>resource</a:t>
            </a:r>
          </a:p>
          <a:p>
            <a:pPr lvl="1"/>
            <a:r>
              <a:rPr lang="en-US" altLang="zh-CN" sz="1600" dirty="0" smtClean="0"/>
              <a:t>FFS if UE is assumed to use rough or fine Rx beam</a:t>
            </a:r>
          </a:p>
          <a:p>
            <a:pPr lvl="1"/>
            <a:endParaRPr lang="en-US" altLang="zh-CN" sz="1600" dirty="0" smtClean="0"/>
          </a:p>
          <a:p>
            <a:endParaRPr lang="en-US" altLang="zh-CN" sz="2000" dirty="0"/>
          </a:p>
          <a:p>
            <a:pPr lvl="1"/>
            <a:endParaRPr lang="en-GB" altLang="zh-CN" sz="1600" dirty="0" smtClean="0"/>
          </a:p>
          <a:p>
            <a:endParaRPr lang="en-US" altLang="zh-CN" sz="2000" dirty="0"/>
          </a:p>
          <a:p>
            <a:pPr lvl="1"/>
            <a:endParaRPr lang="en-GB" altLang="zh-CN" sz="1600" dirty="0"/>
          </a:p>
          <a:p>
            <a:pPr lvl="1"/>
            <a:endParaRPr lang="zh-CN" altLang="zh-CN" sz="1600" dirty="0"/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056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Test for scheduling restriction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000" dirty="0" smtClean="0"/>
              <a:t>Skip </a:t>
            </a:r>
            <a:r>
              <a:rPr lang="en-GB" altLang="zh-CN" sz="2000" dirty="0"/>
              <a:t>test case category 25 EN-DC/SA SSB RLM scheduling restriction and impact on </a:t>
            </a:r>
            <a:r>
              <a:rPr lang="en-GB" altLang="zh-CN" sz="2000" dirty="0" smtClean="0"/>
              <a:t>mobility in Rel-15</a:t>
            </a:r>
          </a:p>
          <a:p>
            <a:pPr lvl="1"/>
            <a:endParaRPr lang="en-US" altLang="zh-CN" sz="1600" dirty="0" smtClean="0"/>
          </a:p>
          <a:p>
            <a:endParaRPr lang="en-US" altLang="zh-CN" sz="2000" dirty="0"/>
          </a:p>
          <a:p>
            <a:pPr lvl="1"/>
            <a:endParaRPr lang="en-GB" altLang="zh-CN" sz="1600" dirty="0" smtClean="0"/>
          </a:p>
          <a:p>
            <a:endParaRPr lang="en-US" altLang="zh-CN" sz="2000" dirty="0"/>
          </a:p>
          <a:p>
            <a:pPr lvl="1"/>
            <a:endParaRPr lang="en-GB" altLang="zh-CN" sz="1600" dirty="0"/>
          </a:p>
          <a:p>
            <a:pPr lvl="1"/>
            <a:endParaRPr lang="zh-CN" altLang="zh-CN" sz="1600" dirty="0"/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9901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</TotalTime>
  <Words>134</Words>
  <Application>Microsoft Office PowerPoint</Application>
  <PresentationFormat>全屏显示(4:3)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主题</vt:lpstr>
      <vt:lpstr>3GPP TSG-RAN WG4 Meeting #90 Athens, Greece, 25th February – 1st March 2019</vt:lpstr>
      <vt:lpstr>Test for L1-RSRP</vt:lpstr>
      <vt:lpstr>Test for scheduling restriction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103</cp:revision>
  <dcterms:created xsi:type="dcterms:W3CDTF">2016-01-12T08:39:50Z</dcterms:created>
  <dcterms:modified xsi:type="dcterms:W3CDTF">2019-03-01T13:35:05Z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</Properties>
</file>