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6" r:id="rId4"/>
    <p:sldId id="269" r:id="rId5"/>
    <p:sldId id="271" r:id="rId6"/>
    <p:sldId id="267" r:id="rId7"/>
    <p:sldId id="270" r:id="rId8"/>
    <p:sldId id="268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#90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Athens, Greece, 25th February – 1st March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Ericsson, </a:t>
            </a:r>
            <a:r>
              <a:rPr lang="zh-CN" altLang="en-US"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Qualcomm</a:t>
            </a:r>
            <a:r>
              <a:rPr lang="en-US" altLang="zh-CN" smtClean="0">
                <a:solidFill>
                  <a:schemeClr val="tx1"/>
                </a:solidFill>
              </a:rPr>
              <a:t>, Nokia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RRM for Rel-16 </a:t>
            </a:r>
            <a:r>
              <a:rPr lang="en-US" altLang="zh-CN" sz="4400" dirty="0" err="1">
                <a:latin typeface="Calibri" panose="020F0502020204030204" pitchFamily="34" charset="0"/>
              </a:rPr>
              <a:t>eMTC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R4-1902552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Channel quality report in Msg3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/>
              <a:t>The framework of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requirements for channel quality report in Msg3 is re-used for </a:t>
            </a:r>
            <a:r>
              <a:rPr lang="en-US" altLang="zh-CN" sz="2000" dirty="0" err="1"/>
              <a:t>eMTC</a:t>
            </a:r>
            <a:endParaRPr lang="en-US" altLang="zh-CN" sz="2000" dirty="0"/>
          </a:p>
          <a:p>
            <a:r>
              <a:rPr lang="en-US" altLang="zh-CN" sz="2400" dirty="0"/>
              <a:t>The detailed requirements for </a:t>
            </a:r>
            <a:r>
              <a:rPr lang="en-US" altLang="zh-CN" sz="2400" dirty="0" err="1"/>
              <a:t>eMTC</a:t>
            </a:r>
            <a:r>
              <a:rPr lang="en-US" altLang="zh-CN" sz="2400" dirty="0"/>
              <a:t> are discussed based on further agreements from RAN1/2.</a:t>
            </a:r>
          </a:p>
          <a:p>
            <a:r>
              <a:rPr lang="en-US" altLang="zh-CN" sz="2400" dirty="0"/>
              <a:t>RAN4 to consider the difference between NB-IoT and </a:t>
            </a:r>
            <a:r>
              <a:rPr lang="en-US" altLang="zh-CN" sz="2400" dirty="0" err="1"/>
              <a:t>eMTC</a:t>
            </a:r>
            <a:r>
              <a:rPr lang="en-US" altLang="zh-CN" sz="2400" dirty="0"/>
              <a:t> , for example for the following aspects:</a:t>
            </a:r>
          </a:p>
          <a:p>
            <a:pPr lvl="1"/>
            <a:r>
              <a:rPr lang="en-US" altLang="zh-CN" sz="1800" dirty="0"/>
              <a:t>hypothetical MPDCCH parameters and the evaluation period</a:t>
            </a:r>
          </a:p>
          <a:p>
            <a:pPr lvl="1"/>
            <a:r>
              <a:rPr lang="en-US" altLang="zh-CN" sz="1800" dirty="0"/>
              <a:t>report mapping</a:t>
            </a:r>
          </a:p>
          <a:p>
            <a:pPr lvl="1"/>
            <a:r>
              <a:rPr lang="en-US" altLang="zh-CN" sz="1800" dirty="0"/>
              <a:t>measurement accuracy</a:t>
            </a:r>
          </a:p>
          <a:p>
            <a:r>
              <a:rPr lang="en-US" altLang="zh-CN" sz="2200" dirty="0"/>
              <a:t>RAN4 to discuss whether to specify requirements </a:t>
            </a:r>
            <a:r>
              <a:rPr lang="en-GB" altLang="zh-CN" sz="2200" dirty="0"/>
              <a:t>for</a:t>
            </a:r>
            <a:r>
              <a:rPr lang="en-GB" sz="2200" dirty="0"/>
              <a:t> aperiodic quality report in connected mode using same quality definition as in IDLE mode Msg3 based on further agreements from RAN1/2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12536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Group WUS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/>
              <a:t>RAN4 shall discuss whether the release 15 WUS requirements can be reused for release 16 legacy WUS </a:t>
            </a:r>
            <a:r>
              <a:rPr lang="en-US" altLang="zh-CN" sz="2000" dirty="0" smtClean="0"/>
              <a:t>and </a:t>
            </a:r>
            <a:r>
              <a:rPr lang="en-US" altLang="zh-CN" sz="2000" dirty="0"/>
              <a:t>whether new requirements are needed for release 16 UE-group WUS based on the RAN1/RAN2 agreements</a:t>
            </a:r>
            <a:r>
              <a:rPr lang="en-US" altLang="zh-CN" sz="2000" dirty="0" smtClean="0"/>
              <a:t>.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485A34-47CE-4DD0-8DA7-F28458CC0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MPDCCH performance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36C6A4-3249-493F-BE50-0D233FAD2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800" dirty="0"/>
              <a:t>RAN4 is to discuss whether to define new RLM requirements and/or test cases for UEs capable of using CRS and DMRS for MPDCCH demodulation if significant gain is achieved compared to Rel-13 MPDCCH demodulation (DMRS based)</a:t>
            </a:r>
          </a:p>
          <a:p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2810774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89862F2-BE5F-43F4-9FD8-FE670CEA3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Stand-alone deployment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FBB353-C4B4-4F10-A02B-D14A6D6A1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800" dirty="0"/>
              <a:t>RAN4 is to discuss whether to define new RLM requirements and/or test cases for UEs operating under standalone deployment, i.e. using LTE control region for MPDCCH transmission. 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13454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Preconfigured UL resource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is to discuss whether to specify requirements for following methods to validate </a:t>
            </a:r>
            <a:r>
              <a:rPr lang="en-US" altLang="zh-CN" sz="2000" dirty="0" smtClean="0"/>
              <a:t>TA</a:t>
            </a:r>
          </a:p>
          <a:p>
            <a:pPr lvl="1"/>
            <a:r>
              <a:rPr lang="en-US" altLang="zh-CN" sz="1600" dirty="0" smtClean="0"/>
              <a:t>Serving </a:t>
            </a:r>
            <a:r>
              <a:rPr lang="en-US" altLang="zh-CN" sz="1600" dirty="0"/>
              <a:t>cell change</a:t>
            </a:r>
          </a:p>
          <a:p>
            <a:pPr lvl="1"/>
            <a:r>
              <a:rPr lang="en-US" altLang="zh-CN" sz="1600" dirty="0"/>
              <a:t>Time alignment timer (TAT)</a:t>
            </a:r>
          </a:p>
          <a:p>
            <a:pPr lvl="1"/>
            <a:r>
              <a:rPr lang="en-US" altLang="zh-CN" sz="1600" dirty="0"/>
              <a:t> serving cell RSRP change</a:t>
            </a:r>
          </a:p>
          <a:p>
            <a:r>
              <a:rPr lang="en-US" altLang="zh-CN" sz="2000" dirty="0" smtClean="0"/>
              <a:t>FFS </a:t>
            </a:r>
            <a:r>
              <a:rPr lang="en-US" altLang="zh-CN" sz="2000" dirty="0"/>
              <a:t>if RAN4 should define criteria for TA validity, e.g. threshold for the RSRP change, threshold for the TA change, threshold for the time period during which TA is considered as </a:t>
            </a:r>
            <a:r>
              <a:rPr lang="en-US" altLang="zh-CN" sz="2000" dirty="0" smtClean="0"/>
              <a:t>valid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622C24-5B11-4A96-85D6-E965ED00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Extreme coverage for non-BL 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FA85BA-5816-42CF-B9BF-7F9E0C3935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RAN4 is to discuss the potential RRM work for extreme coverage improvement for non-BL UE based on RAN1/2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outcome.</a:t>
            </a:r>
          </a:p>
        </p:txBody>
      </p:sp>
    </p:spTree>
    <p:extLst>
      <p:ext uri="{BB962C8B-B14F-4D97-AF65-F5344CB8AC3E}">
        <p14:creationId xmlns:p14="http://schemas.microsoft.com/office/powerpoint/2010/main" val="1787531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Mobility enhancement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/>
              <a:t>RAN4 </a:t>
            </a:r>
            <a:r>
              <a:rPr lang="en-US" altLang="zh-CN" sz="2000" dirty="0" smtClean="0"/>
              <a:t>shall </a:t>
            </a:r>
            <a:r>
              <a:rPr lang="en-US" altLang="zh-CN" sz="2000" dirty="0"/>
              <a:t>evaluate the performance of RSS based </a:t>
            </a:r>
            <a:r>
              <a:rPr lang="en-US" altLang="zh-CN" sz="2000" dirty="0" smtClean="0"/>
              <a:t>RRM measurement </a:t>
            </a:r>
            <a:r>
              <a:rPr lang="en-US" altLang="zh-CN" sz="2000" dirty="0"/>
              <a:t>based on agreed simulation assumptions</a:t>
            </a:r>
            <a:r>
              <a:rPr lang="en-US" altLang="zh-CN" sz="2000" dirty="0" smtClean="0"/>
              <a:t>.</a:t>
            </a:r>
          </a:p>
          <a:p>
            <a:pPr lvl="1"/>
            <a:r>
              <a:rPr lang="en-US" altLang="zh-CN" sz="1600" dirty="0"/>
              <a:t>RSS measurements are studied for IDLE mode, and it is FFS for CONNECTED mode</a:t>
            </a:r>
          </a:p>
          <a:p>
            <a:r>
              <a:rPr lang="en-US" altLang="zh-CN" sz="2000" dirty="0" smtClean="0"/>
              <a:t>The </a:t>
            </a:r>
            <a:r>
              <a:rPr lang="en-US" altLang="zh-CN" sz="2000" dirty="0"/>
              <a:t>serving cell monitoring relaxation defined for Rel-15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can be used as a starting point for </a:t>
            </a:r>
            <a:r>
              <a:rPr lang="en-US" altLang="zh-CN" sz="2000" dirty="0" err="1"/>
              <a:t>eMTC</a:t>
            </a:r>
            <a:r>
              <a:rPr lang="en-US" altLang="zh-CN" sz="2000" dirty="0"/>
              <a:t>. RAN4 should analyze the difference between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and </a:t>
            </a:r>
            <a:r>
              <a:rPr lang="en-US" altLang="zh-CN" sz="2000" dirty="0" err="1"/>
              <a:t>eMTC</a:t>
            </a:r>
            <a:r>
              <a:rPr lang="en-US" altLang="zh-CN" sz="2000" dirty="0"/>
              <a:t> before defining the requirements.</a:t>
            </a:r>
          </a:p>
        </p:txBody>
      </p:sp>
    </p:spTree>
    <p:extLst>
      <p:ext uri="{BB962C8B-B14F-4D97-AF65-F5344CB8AC3E}">
        <p14:creationId xmlns:p14="http://schemas.microsoft.com/office/powerpoint/2010/main" val="186852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</TotalTime>
  <Words>381</Words>
  <Application>Microsoft Office PowerPoint</Application>
  <PresentationFormat>全屏显示(4:3)</PresentationFormat>
  <Paragraphs>30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Office 主题</vt:lpstr>
      <vt:lpstr>3GPP TSG-RAN WG4 Meeting #90 Athens, Greece, 25th February – 1st March 2019</vt:lpstr>
      <vt:lpstr>Channel quality report in Msg3</vt:lpstr>
      <vt:lpstr>Group WUS</vt:lpstr>
      <vt:lpstr>MPDCCH performance improvement</vt:lpstr>
      <vt:lpstr>Stand-alone deployment</vt:lpstr>
      <vt:lpstr>Preconfigured UL resource </vt:lpstr>
      <vt:lpstr>Extreme coverage for non-BL UE</vt:lpstr>
      <vt:lpstr>Mobility enhancement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179</cp:revision>
  <dcterms:created xsi:type="dcterms:W3CDTF">2016-01-12T08:39:50Z</dcterms:created>
  <dcterms:modified xsi:type="dcterms:W3CDTF">2019-02-28T23:15:26Z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(3)PEunxlscOoXw8p74PkFsZ9Qz8/WaDMIT1ZdAjz2iyZzSzGytyK5teb781CWWlE8P1xHaARaa
9uyxmDdKku0HtQegQax74Cs0AfsC2rYIqah7r7ke54+n/yV7DA+gJ0kizo6OBILFIHkRVdHl
bfq/WJCKXG3JBA6YiMjv3R1hzbbZZ+GZFtUjhod8jzAw1+45jwoW7wBIeWVSJb9hiLoGpRQ7
kGVlqxFwPWADip1c73</vt:lpwstr>
  </property>
  <property fmtid="{D5CDD505-2E9C-101B-9397-08002B2CF9AE}" pid="3" name="_2015_ms_pID_7253431">
    <vt:lpwstr>1WLUivsTafhX0BlA6hI3sTYLIaotmdQY0MlSWyzrcYLh/zM4yK2KU4
NzuPL30bRU0F0FZ17SpI+RJYkOxiNN21EzxdcAZ8wJlR1BbcxkwMxIlHpM3tuHtxswsY8Nun
/ekcSkOERXPQuwi2Q7ivuaYu+ujAvFHaT+HOgRfhU1HgSb2v8puMgzsG/wwpiBMAdpMMcX7t
tqndVzCHmhOigss8Utnvlpkv7r3CEUF04FqZ</vt:lpwstr>
  </property>
  <property fmtid="{D5CDD505-2E9C-101B-9397-08002B2CF9AE}" pid="4" name="_2015_ms_pID_7253432">
    <vt:lpwstr>YT5dEwv7gcnXnZbOM/cW0ncMzHarhySMzqS1
LB6feTcaGeVWW6LeoRwVqlySx1Y42ofbw7cQbl3TEFSGF+azqIM=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