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9"/>
  </p:notesMasterIdLst>
  <p:sldIdLst>
    <p:sldId id="256" r:id="rId5"/>
    <p:sldId id="273" r:id="rId6"/>
    <p:sldId id="274" r:id="rId7"/>
    <p:sldId id="275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in Han" initials="BH" lastIdx="1" clrIdx="0">
    <p:extLst>
      <p:ext uri="{19B8F6BF-5375-455C-9EA6-DF929625EA0E}">
        <p15:presenceInfo xmlns:p15="http://schemas.microsoft.com/office/powerpoint/2012/main" userId="Bin Han" providerId="None"/>
      </p:ext>
    </p:extLst>
  </p:cmAuthor>
  <p:cmAuthor id="2" name="Thomas Chapman" initials="TC" lastIdx="1" clrIdx="1">
    <p:extLst>
      <p:ext uri="{19B8F6BF-5375-455C-9EA6-DF929625EA0E}">
        <p15:presenceInfo xmlns:p15="http://schemas.microsoft.com/office/powerpoint/2012/main" userId="S-1-5-21-1538607324-3213881460-940295383-34630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33" autoAdjust="0"/>
    <p:restoredTop sz="93428" autoAdjust="0"/>
  </p:normalViewPr>
  <p:slideViewPr>
    <p:cSldViewPr>
      <p:cViewPr varScale="1">
        <p:scale>
          <a:sx n="110" d="100"/>
          <a:sy n="110" d="100"/>
        </p:scale>
        <p:origin x="1650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01.03.2019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US" sz="4000" dirty="0"/>
              <a:t>WF on co-existence </a:t>
            </a:r>
            <a:r>
              <a:rPr lang="en-US" sz="4000" dirty="0" smtClean="0"/>
              <a:t>study of CLI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LGE</a:t>
            </a:r>
            <a:r>
              <a:rPr lang="en-US" altLang="en-US" smtClean="0"/>
              <a:t>, </a:t>
            </a:r>
            <a:r>
              <a:rPr lang="en-US" altLang="en-US" smtClean="0"/>
              <a:t>Ericsson</a:t>
            </a:r>
            <a:r>
              <a:rPr lang="en-US" altLang="en-US" dirty="0" smtClean="0"/>
              <a:t>, Huawei, Nokia</a:t>
            </a:r>
            <a:r>
              <a:rPr lang="en-US" altLang="en-US" smtClean="0"/>
              <a:t>, </a:t>
            </a:r>
            <a:r>
              <a:rPr lang="en-US" altLang="en-US" smtClean="0"/>
              <a:t>Qualcomm</a:t>
            </a:r>
            <a:endParaRPr lang="en-US" altLang="en-US" dirty="0"/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2" y="323850"/>
            <a:ext cx="8504237" cy="1366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GB" sz="1800" b="1" dirty="0"/>
              <a:t>3GPP TSG-RAN WG4 Meeting RAN4#90                                                            </a:t>
            </a:r>
            <a:r>
              <a:rPr lang="en-GB" sz="1800" b="1" dirty="0" smtClean="0"/>
              <a:t>R4-190</a:t>
            </a:r>
            <a:r>
              <a:rPr lang="en-US" sz="1800" b="1" dirty="0" smtClean="0"/>
              <a:t>2506</a:t>
            </a:r>
            <a:endParaRPr lang="en-US" sz="1800" dirty="0"/>
          </a:p>
          <a:p>
            <a:pPr>
              <a:buNone/>
            </a:pPr>
            <a:r>
              <a:rPr lang="en-GB" sz="1800" b="1" dirty="0"/>
              <a:t>Athens, Greece, 25</a:t>
            </a:r>
            <a:r>
              <a:rPr lang="en-GB" sz="1800" b="1" baseline="30000" dirty="0"/>
              <a:t>th</a:t>
            </a:r>
            <a:r>
              <a:rPr lang="en-GB" sz="1800" b="1" dirty="0"/>
              <a:t> Feb. – 1</a:t>
            </a:r>
            <a:r>
              <a:rPr lang="en-GB" sz="1800" b="1" baseline="30000" dirty="0"/>
              <a:t>st</a:t>
            </a:r>
            <a:r>
              <a:rPr lang="en-GB" sz="1800" b="1" dirty="0"/>
              <a:t>  March, </a:t>
            </a:r>
            <a:r>
              <a:rPr lang="en-GB" sz="1800" b="1" dirty="0" smtClean="0"/>
              <a:t>2019</a:t>
            </a:r>
          </a:p>
          <a:p>
            <a:pPr>
              <a:buNone/>
            </a:pPr>
            <a:r>
              <a:rPr lang="en-GB" sz="1800" b="1" dirty="0" smtClean="0"/>
              <a:t>Agenda: 8.2.1</a:t>
            </a:r>
            <a:endParaRPr lang="en-GB" sz="1800" b="1" dirty="0"/>
          </a:p>
          <a:p>
            <a:pPr>
              <a:buNone/>
            </a:pPr>
            <a:r>
              <a:rPr lang="en-GB" sz="1800" b="1" dirty="0" smtClean="0"/>
              <a:t>Document for Approval</a:t>
            </a:r>
            <a:endParaRPr lang="en-US" sz="18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Based on the WID, RAN4 needs to </a:t>
            </a:r>
            <a:r>
              <a:rPr lang="en-GB" altLang="ko-KR" dirty="0"/>
              <a:t>perform coexistence study to identify conditions of coexistence among different operators in adjacent channels.</a:t>
            </a:r>
            <a:endParaRPr lang="ko-KR" altLang="ko-KR"/>
          </a:p>
          <a:p>
            <a:pPr lvl="1"/>
            <a:r>
              <a:rPr lang="en-GB" altLang="ko-KR" b="1" dirty="0"/>
              <a:t>Target no or very minimal impact on RF requirement</a:t>
            </a:r>
            <a:endParaRPr lang="ko-KR" altLang="ko-KR" b="1"/>
          </a:p>
          <a:p>
            <a:endParaRPr lang="en-US" altLang="ko-KR" dirty="0"/>
          </a:p>
          <a:p>
            <a:r>
              <a:rPr lang="en-US" altLang="ko-KR" dirty="0"/>
              <a:t>In RAN4 #90 meeting, the work plan of CLI and RIM </a:t>
            </a:r>
            <a:br>
              <a:rPr lang="en-US" altLang="ko-KR" dirty="0"/>
            </a:br>
            <a:r>
              <a:rPr lang="en-US" altLang="ko-KR" dirty="0"/>
              <a:t>(R4-1900222) was approved.</a:t>
            </a:r>
            <a:r>
              <a:rPr lang="en-GB" altLang="ko-KR" b="1" i="1" dirty="0"/>
              <a:t> </a:t>
            </a:r>
          </a:p>
          <a:p>
            <a:pPr lvl="1"/>
            <a:r>
              <a:rPr lang="en-GB" altLang="ko-KR" b="1" i="1" dirty="0"/>
              <a:t>Proposal: Approve the proposed work plan for CLI to complete Core and Performance requirements in time.</a:t>
            </a:r>
            <a:endParaRPr lang="ko-KR" altLang="ko-KR" b="1" i="1"/>
          </a:p>
          <a:p>
            <a:pPr lvl="1"/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780582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990599"/>
            <a:ext cx="8229600" cy="5330765"/>
          </a:xfrm>
        </p:spPr>
        <p:txBody>
          <a:bodyPr/>
          <a:lstStyle/>
          <a:p>
            <a:r>
              <a:rPr lang="en-US" altLang="ko-KR" sz="2000" dirty="0">
                <a:latin typeface="Arial" panose="020B0604020202020204" pitchFamily="34" charset="0"/>
                <a:cs typeface="Arial" panose="020B0604020202020204" pitchFamily="34" charset="0"/>
              </a:rPr>
              <a:t>Companies are encouraged to provide co-existence simulation results based on agreed simulation scenarios and parameters</a:t>
            </a:r>
            <a:endParaRPr lang="en-US" altLang="ko-KR" sz="2000" dirty="0">
              <a:latin typeface="LG스마트체2.0 Regular" panose="020B0600000101010101" pitchFamily="50" charset="-127"/>
              <a:ea typeface="LG스마트체2.0 Regular" panose="020B0600000101010101" pitchFamily="50" charset="-127"/>
            </a:endParaRPr>
          </a:p>
          <a:p>
            <a:pPr lvl="1"/>
            <a:r>
              <a:rPr lang="en-US" altLang="ko-KR" sz="1800" b="1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Co-existence study of BS-to-BS and UE-to-UE </a:t>
            </a:r>
            <a:endParaRPr lang="en-US" altLang="ko-KR" sz="1800" b="1" dirty="0" smtClean="0">
              <a:latin typeface="LG스마트체2.0 Regular" panose="020B0600000101010101" pitchFamily="50" charset="-127"/>
              <a:ea typeface="LG스마트체2.0 Regular" panose="020B0600000101010101" pitchFamily="50" charset="-127"/>
            </a:endParaRPr>
          </a:p>
          <a:p>
            <a:pPr lvl="1"/>
            <a:endParaRPr lang="en-US" altLang="ko-KR" sz="1800" b="1" dirty="0" smtClean="0">
              <a:latin typeface="LG스마트체2.0 Regular" panose="020B0600000101010101" pitchFamily="50" charset="-127"/>
              <a:ea typeface="LG스마트체2.0 Regular" panose="020B0600000101010101" pitchFamily="50" charset="-127"/>
            </a:endParaRPr>
          </a:p>
          <a:p>
            <a:pPr lvl="1"/>
            <a:r>
              <a:rPr lang="en-US" altLang="ko-KR" sz="1800" b="1" dirty="0" smtClean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Evaluation metric </a:t>
            </a:r>
            <a:endParaRPr lang="en-US" altLang="ko-KR" sz="1800" b="1" dirty="0">
              <a:latin typeface="LG스마트체2.0 Regular" panose="020B0600000101010101" pitchFamily="50" charset="-127"/>
              <a:ea typeface="LG스마트체2.0 Regular" panose="020B0600000101010101" pitchFamily="50" charset="-127"/>
            </a:endParaRPr>
          </a:p>
          <a:p>
            <a:pPr lvl="2"/>
            <a:r>
              <a:rPr lang="en-US" altLang="ko-KR" sz="1600" dirty="0" smtClean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T-put </a:t>
            </a:r>
          </a:p>
          <a:p>
            <a:pPr lvl="3"/>
            <a:r>
              <a:rPr lang="en-US" altLang="ko-KR" dirty="0" smtClean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Without dynamic TDD (for baseline) and with dynamic TDD </a:t>
            </a:r>
          </a:p>
          <a:p>
            <a:pPr lvl="3"/>
            <a:r>
              <a:rPr lang="en-US" altLang="ko-KR" dirty="0" smtClean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ccdf’s at 50%-tile and 5 %-tile figures </a:t>
            </a:r>
          </a:p>
          <a:p>
            <a:pPr lvl="2" algn="just"/>
            <a:r>
              <a:rPr lang="en-US" altLang="ko-KR" sz="1600" dirty="0" smtClean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SINR statistic</a:t>
            </a:r>
          </a:p>
          <a:p>
            <a:pPr lvl="1" algn="just"/>
            <a:endParaRPr lang="en-US" altLang="ko-KR" sz="1800" b="1" dirty="0" smtClean="0">
              <a:latin typeface="LG스마트체2.0 Regular" panose="020B0600000101010101" pitchFamily="50" charset="-127"/>
              <a:ea typeface="LG스마트체2.0 Regular" panose="020B0600000101010101" pitchFamily="50" charset="-127"/>
            </a:endParaRPr>
          </a:p>
          <a:p>
            <a:pPr lvl="1" algn="just"/>
            <a:r>
              <a:rPr lang="en-US" altLang="ko-KR" sz="1800" b="1" dirty="0" smtClean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Traffic mode</a:t>
            </a:r>
          </a:p>
          <a:p>
            <a:pPr lvl="2" algn="just"/>
            <a:r>
              <a:rPr lang="en-US" altLang="ko-KR" sz="1600" dirty="0" smtClean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Low (RU = 10%) and </a:t>
            </a:r>
            <a:r>
              <a:rPr lang="en-US" altLang="ko-KR" sz="1600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full </a:t>
            </a:r>
            <a:r>
              <a:rPr lang="en-US" altLang="ko-KR" sz="1600" dirty="0" smtClean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buffer</a:t>
            </a:r>
          </a:p>
          <a:p>
            <a:endParaRPr lang="en-US" altLang="ko-KR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ko-K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Simulation </a:t>
            </a:r>
            <a:r>
              <a:rPr lang="en-US" altLang="ko-KR" sz="2000" dirty="0">
                <a:latin typeface="Arial" panose="020B0604020202020204" pitchFamily="34" charset="0"/>
                <a:cs typeface="Arial" panose="020B0604020202020204" pitchFamily="34" charset="0"/>
              </a:rPr>
              <a:t>assumptions can be found in </a:t>
            </a:r>
            <a:r>
              <a:rPr lang="en-US" altLang="ko-K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R4-1902507</a:t>
            </a:r>
            <a:endParaRPr lang="en-US" altLang="ko-KR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817711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7403655"/>
              </p:ext>
            </p:extLst>
          </p:nvPr>
        </p:nvGraphicFramePr>
        <p:xfrm>
          <a:off x="457199" y="1142999"/>
          <a:ext cx="8229602" cy="533400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65413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9084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6358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7535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95785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28783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35560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+mn-lt"/>
                          <a:ea typeface="LG스마트체2.0 Regular" panose="020B0600000101010101" pitchFamily="50" charset="-127"/>
                        </a:rPr>
                        <a:t>Scenario 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+mn-lt"/>
                          <a:ea typeface="LG스마트체2.0 Regular" panose="020B0600000101010101" pitchFamily="50" charset="-127"/>
                        </a:rPr>
                        <a:t>No.</a:t>
                      </a:r>
                      <a:endParaRPr lang="ko-KR" sz="1000" b="1">
                        <a:effectLst/>
                        <a:latin typeface="+mn-lt"/>
                        <a:ea typeface="LG스마트체2.0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3649" marR="2364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+mn-lt"/>
                          <a:ea typeface="LG스마트체2.0 Regular" panose="020B0600000101010101" pitchFamily="50" charset="-127"/>
                        </a:rPr>
                        <a:t>Deployment </a:t>
                      </a:r>
                      <a:r>
                        <a:rPr lang="en-GB" sz="1000" b="1" dirty="0" smtClean="0">
                          <a:effectLst/>
                          <a:latin typeface="+mn-lt"/>
                          <a:ea typeface="LG스마트체2.0 Regular" panose="020B0600000101010101" pitchFamily="50" charset="-127"/>
                        </a:rPr>
                        <a:t>Scenario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ko-KR" sz="1000" b="1" dirty="0" smtClean="0">
                          <a:effectLst/>
                          <a:latin typeface="+mn-lt"/>
                          <a:ea typeface="LG스마트체2.0 Regular" panose="020B0600000101010101" pitchFamily="50" charset="-127"/>
                          <a:cs typeface="Times New Roman" panose="02020603050405020304" pitchFamily="18" charset="0"/>
                        </a:rPr>
                        <a:t>(Aggressor-&gt;Victim)</a:t>
                      </a:r>
                      <a:endParaRPr lang="ko-KR" sz="1000" b="1">
                        <a:effectLst/>
                        <a:latin typeface="+mn-lt"/>
                        <a:ea typeface="LG스마트체2.0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3649" marR="2364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+mn-lt"/>
                          <a:ea typeface="LG스마트체2.0 Regular" panose="020B0600000101010101" pitchFamily="50" charset="-127"/>
                        </a:rPr>
                        <a:t>Simulation frequency</a:t>
                      </a:r>
                      <a:endParaRPr lang="ko-KR" sz="1000" b="1">
                        <a:effectLst/>
                        <a:latin typeface="+mn-lt"/>
                        <a:ea typeface="LG스마트체2.0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3649" marR="2364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+mn-lt"/>
                          <a:ea typeface="LG스마트체2.0 Regular" panose="020B0600000101010101" pitchFamily="50" charset="-127"/>
                        </a:rPr>
                        <a:t>Aggressor baseline</a:t>
                      </a:r>
                      <a:endParaRPr lang="ko-KR" sz="1000" b="1">
                        <a:effectLst/>
                        <a:latin typeface="+mn-lt"/>
                        <a:ea typeface="LG스마트체2.0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3649" marR="2364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+mn-lt"/>
                          <a:ea typeface="LG스마트체2.0 Regular" panose="020B0600000101010101" pitchFamily="50" charset="-127"/>
                        </a:rPr>
                        <a:t>Aggressor in CLI</a:t>
                      </a:r>
                      <a:endParaRPr lang="ko-KR" sz="1000" b="1">
                        <a:effectLst/>
                        <a:latin typeface="+mn-lt"/>
                        <a:ea typeface="LG스마트체2.0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3649" marR="2364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+mn-lt"/>
                          <a:ea typeface="LG스마트체2.0 Regular" panose="020B0600000101010101" pitchFamily="50" charset="-127"/>
                        </a:rPr>
                        <a:t>Victim</a:t>
                      </a:r>
                      <a:endParaRPr lang="ko-KR" sz="1000" b="1">
                        <a:effectLst/>
                        <a:latin typeface="+mn-lt"/>
                        <a:ea typeface="LG스마트체2.0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3649" marR="23649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1115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ko-KR" sz="1000" dirty="0">
                          <a:effectLst/>
                          <a:latin typeface="+mn-lt"/>
                          <a:ea typeface="LG스마트체2.0 Regular" panose="020B0600000101010101" pitchFamily="50" charset="-127"/>
                          <a:cs typeface="Times New Roman" panose="02020603050405020304" pitchFamily="18" charset="0"/>
                        </a:rPr>
                        <a:t>1</a:t>
                      </a:r>
                      <a:endParaRPr lang="ko-KR" sz="1000">
                        <a:effectLst/>
                        <a:latin typeface="+mn-lt"/>
                        <a:ea typeface="LG스마트체2.0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3649" marR="23649" marT="0" marB="0" anchor="ctr"/>
                </a:tc>
                <a:tc row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ko-KR" sz="1000" dirty="0" smtClean="0"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Macro</a:t>
                      </a:r>
                      <a:r>
                        <a:rPr lang="en-GB" altLang="ko-KR" sz="1000" baseline="0" dirty="0" smtClean="0"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 -&gt; Macro</a:t>
                      </a:r>
                      <a:endParaRPr lang="en-GB" altLang="ko-KR" sz="1000" baseline="0" dirty="0"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ko-KR" sz="1000" dirty="0">
                        <a:effectLst/>
                        <a:latin typeface="+mn-lt"/>
                        <a:ea typeface="LG스마트체2.0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3649" marR="23649" marT="0" marB="0" anchor="ctr"/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4 GHz</a:t>
                      </a:r>
                    </a:p>
                  </a:txBody>
                  <a:tcPr marL="23649" marR="23649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</a:t>
                      </a:r>
                      <a:r>
                        <a:rPr lang="en-GB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100</a:t>
                      </a:r>
                      <a:r>
                        <a:rPr lang="en-GB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 </a:t>
                      </a:r>
                      <a:r>
                        <a:rPr lang="en-US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MHz</a:t>
                      </a:r>
                      <a:r>
                        <a:rPr lang="en-GB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,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DL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100MHz, DL 50%+UL 50%</a:t>
                      </a:r>
                      <a:endParaRPr lang="ko-KR" altLang="ko-KR" sz="1000" kern="1200" baseline="30000" smtClean="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100MHz, UL 100%</a:t>
                      </a:r>
                      <a:endParaRPr lang="ko-KR" altLang="ko-KR" sz="1000" kern="1200" baseline="30000" smtClean="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100MHz, DL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1115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ko-KR" sz="1000" dirty="0">
                          <a:effectLst/>
                          <a:latin typeface="+mn-lt"/>
                          <a:ea typeface="LG스마트체2.0 Regular" panose="020B0600000101010101" pitchFamily="50" charset="-127"/>
                          <a:cs typeface="Times New Roman" panose="02020603050405020304" pitchFamily="18" charset="0"/>
                        </a:rPr>
                        <a:t>2</a:t>
                      </a:r>
                      <a:endParaRPr lang="ko-KR" sz="1000">
                        <a:effectLst/>
                        <a:latin typeface="+mn-lt"/>
                        <a:ea typeface="LG스마트체2.0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3649" marR="23649" marT="0" marB="0" anchor="ctr"/>
                </a:tc>
                <a:tc v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ko-KR" sz="1000" dirty="0">
                        <a:effectLst/>
                        <a:latin typeface="+mn-lt"/>
                        <a:ea typeface="LG스마트체2.0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3649" marR="23649" marT="0" marB="0" anchor="ctr"/>
                </a:tc>
                <a:tc vMerge="1"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endParaRPr lang="en-GB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100MHz, UL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100MHz, DL 50%+UL 50%</a:t>
                      </a:r>
                      <a:endParaRPr lang="ko-KR" altLang="ko-KR" sz="1000" kern="1200" baseline="30000" smtClean="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100MHz, DL 100%</a:t>
                      </a:r>
                      <a:endParaRPr lang="ko-KR" altLang="ko-KR" sz="1000" kern="1200" baseline="30000" smtClean="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100MHz, UL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1115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  <a:ea typeface="LG스마트체2.0 Regular" panose="020B0600000101010101" pitchFamily="50" charset="-127"/>
                        </a:rPr>
                        <a:t>3</a:t>
                      </a:r>
                      <a:endParaRPr lang="ko-KR" sz="1000">
                        <a:effectLst/>
                        <a:latin typeface="+mn-lt"/>
                        <a:ea typeface="LG스마트체2.0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3649" marR="23649" marT="0" marB="0" anchor="ctr"/>
                </a:tc>
                <a:tc v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ko-KR" sz="1000" dirty="0">
                        <a:effectLst/>
                        <a:latin typeface="+mn-lt"/>
                        <a:ea typeface="LG스마트체2.0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3649" marR="23649" marT="0" marB="0" anchor="ctr"/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30 GHz</a:t>
                      </a:r>
                    </a:p>
                  </a:txBody>
                  <a:tcPr marL="23649" marR="23649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200MHz, DL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200MHz, DL 50%+UL 50%</a:t>
                      </a:r>
                      <a:endParaRPr lang="ko-KR" altLang="ko-KR" sz="1000" kern="1200" baseline="30000" smtClean="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200MHz, UL 100%</a:t>
                      </a:r>
                      <a:endParaRPr lang="ko-KR" altLang="ko-KR" sz="1000" kern="1200" baseline="30000" smtClean="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200MHz, DL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1115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  <a:ea typeface="LG스마트체2.0 Regular" panose="020B0600000101010101" pitchFamily="50" charset="-127"/>
                        </a:rPr>
                        <a:t>4</a:t>
                      </a:r>
                      <a:endParaRPr lang="ko-KR" sz="1000">
                        <a:effectLst/>
                        <a:latin typeface="+mn-lt"/>
                        <a:ea typeface="LG스마트체2.0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3649" marR="23649" marT="0" marB="0"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200MHz, UL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200MHz, DL 50%+UL 50%</a:t>
                      </a:r>
                      <a:endParaRPr lang="ko-KR" altLang="ko-KR" sz="1000" kern="1200" baseline="30000" smtClean="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200MHz, DL 100%</a:t>
                      </a:r>
                      <a:endParaRPr lang="ko-KR" altLang="ko-KR" sz="1000" kern="1200" baseline="30000" smtClean="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200MHz, UL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1115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ko-KR" sz="1000" dirty="0" smtClean="0"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5</a:t>
                      </a:r>
                      <a:endParaRPr lang="ko-KR" sz="1000">
                        <a:effectLst/>
                        <a:latin typeface="+mn-lt"/>
                        <a:ea typeface="LG스마트체2.0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3649" marR="23649" marT="0" marB="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ko-KR" sz="1000" dirty="0" smtClean="0"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Micro</a:t>
                      </a:r>
                      <a:r>
                        <a:rPr lang="en-GB" altLang="ko-KR" sz="1000" baseline="0" dirty="0" smtClean="0"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 -&gt; Micro</a:t>
                      </a:r>
                    </a:p>
                  </a:txBody>
                  <a:tcPr marL="23649" marR="23649" marT="0" marB="0" anchor="ctr"/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30 GHz</a:t>
                      </a:r>
                    </a:p>
                  </a:txBody>
                  <a:tcPr marL="23649" marR="23649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200MHz, DL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200MHz, DL 50%+UL 50%</a:t>
                      </a:r>
                      <a:endParaRPr lang="ko-KR" altLang="ko-KR" sz="1000" kern="1200" baseline="30000" smtClean="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200MHz, DL 100%</a:t>
                      </a:r>
                      <a:endParaRPr lang="ko-KR" altLang="ko-KR" sz="1000" kern="1200" baseline="30000" smtClean="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200MHz, DL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1115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ko-KR" sz="1000" dirty="0" smtClean="0"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6</a:t>
                      </a:r>
                      <a:endParaRPr lang="ko-KR" sz="1000">
                        <a:effectLst/>
                        <a:latin typeface="+mn-lt"/>
                        <a:ea typeface="LG스마트체2.0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3649" marR="23649" marT="0" marB="0"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200MHz, UL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200MHz, DL 50%+UL 50%</a:t>
                      </a:r>
                      <a:endParaRPr lang="ko-KR" altLang="ko-KR" sz="1000" kern="1200" baseline="30000" smtClean="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200MHz, DL 100%</a:t>
                      </a:r>
                      <a:endParaRPr lang="ko-KR" altLang="ko-KR" sz="1000" kern="1200" baseline="30000" smtClean="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200MHz, UL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1115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+mn-lt"/>
                          <a:ea typeface="LG스마트체2.0 Regular" panose="020B0600000101010101" pitchFamily="50" charset="-127"/>
                          <a:cs typeface="Times New Roman" panose="02020603050405020304" pitchFamily="18" charset="0"/>
                        </a:rPr>
                        <a:t>7</a:t>
                      </a:r>
                      <a:endParaRPr lang="ko-KR" sz="1000">
                        <a:effectLst/>
                        <a:latin typeface="+mn-lt"/>
                        <a:ea typeface="LG스마트체2.0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3649" marR="23649" marT="0" marB="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ko-KR" sz="1000" baseline="0" dirty="0" smtClean="0"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Macro -&gt; Indoor</a:t>
                      </a:r>
                    </a:p>
                  </a:txBody>
                  <a:tcPr marL="23649" marR="23649" marT="0" marB="0" anchor="ctr"/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4 GHz</a:t>
                      </a:r>
                      <a:endParaRPr lang="en-GB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</a:t>
                      </a:r>
                      <a:r>
                        <a:rPr lang="en-GB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100MHz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, DL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100MHz, DL 50%+UL 50%</a:t>
                      </a:r>
                      <a:endParaRPr lang="ko-KR" altLang="ko-KR" sz="1000" kern="1200" baseline="30000" smtClean="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100MHz, UL 100%</a:t>
                      </a:r>
                      <a:endParaRPr lang="ko-KR" altLang="ko-KR" sz="1000" kern="1200" baseline="30000" smtClean="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</a:t>
                      </a:r>
                      <a:r>
                        <a:rPr lang="en-GB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100MHz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, DL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</a:tr>
              <a:tr h="31115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+mn-lt"/>
                          <a:ea typeface="LG스마트체2.0 Regular" panose="020B0600000101010101" pitchFamily="50" charset="-127"/>
                          <a:cs typeface="Times New Roman" panose="02020603050405020304" pitchFamily="18" charset="0"/>
                        </a:rPr>
                        <a:t>8</a:t>
                      </a:r>
                      <a:endParaRPr lang="ko-KR" sz="1000">
                        <a:effectLst/>
                        <a:latin typeface="+mn-lt"/>
                        <a:ea typeface="LG스마트체2.0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3649" marR="23649" marT="0" marB="0" anchor="ctr"/>
                </a:tc>
                <a:tc v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altLang="ko-KR" sz="1000" baseline="0" dirty="0" smtClean="0"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  <a:tc vMerge="1"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endParaRPr lang="en-GB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</a:t>
                      </a:r>
                      <a:r>
                        <a:rPr lang="en-GB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100MHz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, UL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100MHz, DL 50%+UL 50%</a:t>
                      </a:r>
                      <a:endParaRPr lang="ko-KR" altLang="ko-KR" sz="1000" kern="1200" baseline="30000" smtClean="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100MHz, DL 100%</a:t>
                      </a:r>
                      <a:endParaRPr lang="ko-KR" altLang="ko-KR" sz="1000" kern="1200" baseline="30000" smtClean="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</a:t>
                      </a:r>
                      <a:r>
                        <a:rPr lang="en-GB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100MHz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, UL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</a:tr>
              <a:tr h="31115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ko-KR" sz="1000" dirty="0" smtClean="0"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9</a:t>
                      </a:r>
                      <a:endParaRPr lang="ko-KR" sz="1000">
                        <a:effectLst/>
                        <a:latin typeface="+mn-lt"/>
                        <a:ea typeface="LG스마트체2.0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3649" marR="23649" marT="0" marB="0" anchor="ctr"/>
                </a:tc>
                <a:tc row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ko-KR" sz="1000" baseline="0" dirty="0" smtClean="0"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Indoor -&gt; Macro</a:t>
                      </a:r>
                      <a:endParaRPr lang="en-GB" altLang="ko-KR" sz="1000" baseline="0" dirty="0"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ko-KR" sz="1000" dirty="0">
                        <a:effectLst/>
                        <a:latin typeface="+mn-lt"/>
                        <a:ea typeface="LG스마트체2.0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3649" marR="23649" marT="0" marB="0" anchor="ctr"/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4 GHz</a:t>
                      </a:r>
                    </a:p>
                  </a:txBody>
                  <a:tcPr marL="23649" marR="23649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100MHz, DL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100MHz, DL 50%+UL 50%</a:t>
                      </a:r>
                      <a:endParaRPr lang="ko-KR" altLang="ko-KR" sz="1000" kern="1200" baseline="30000" smtClean="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100MHz, UL 100%</a:t>
                      </a:r>
                      <a:endParaRPr lang="ko-KR" altLang="ko-KR" sz="1000" kern="1200" baseline="30000" smtClean="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100MHz, DL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1115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ko-KR" sz="1000" dirty="0" smtClean="0"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10</a:t>
                      </a:r>
                      <a:endParaRPr lang="ko-KR" sz="1000">
                        <a:effectLst/>
                        <a:latin typeface="+mn-lt"/>
                        <a:ea typeface="LG스마트체2.0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3649" marR="23649" marT="0" marB="0"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100MHz, UL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100MHz, DL 50%+UL 50%</a:t>
                      </a:r>
                      <a:endParaRPr lang="ko-KR" altLang="ko-KR" sz="1000" kern="1200" baseline="30000" smtClean="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100MHz, DL 100%</a:t>
                      </a:r>
                      <a:endParaRPr lang="ko-KR" altLang="ko-KR" sz="1000" kern="1200" baseline="30000" smtClean="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100MHz, UL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1115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ko-KR" sz="1000" dirty="0" smtClean="0"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11</a:t>
                      </a:r>
                      <a:endParaRPr lang="ko-KR" sz="1000">
                        <a:effectLst/>
                        <a:latin typeface="+mn-lt"/>
                        <a:ea typeface="LG스마트체2.0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3649" marR="23649" marT="0" marB="0"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30 GHz</a:t>
                      </a:r>
                    </a:p>
                  </a:txBody>
                  <a:tcPr marL="23649" marR="23649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200MHz, DL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200MHz, DL 50%+UL 50%</a:t>
                      </a:r>
                      <a:endParaRPr lang="ko-KR" altLang="ko-KR" sz="1000" kern="1200" baseline="30000" smtClean="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200MHz, DL 100%</a:t>
                      </a:r>
                      <a:endParaRPr lang="ko-KR" altLang="ko-KR" sz="1000" kern="1200" baseline="30000" smtClean="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200MHz, DL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1115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+mn-lt"/>
                          <a:ea typeface="LG스마트체2.0 Regular" panose="020B0600000101010101" pitchFamily="50" charset="-127"/>
                        </a:rPr>
                        <a:t>12</a:t>
                      </a:r>
                      <a:endParaRPr lang="ko-KR" sz="1000">
                        <a:effectLst/>
                        <a:latin typeface="+mn-lt"/>
                        <a:ea typeface="LG스마트체2.0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3649" marR="23649" marT="0" marB="0"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200MHz, UL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200MHz, DL 50%+UL 50%</a:t>
                      </a:r>
                      <a:endParaRPr lang="ko-KR" altLang="ko-KR" sz="1000" kern="1200" baseline="30000" smtClean="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200MHz, DL 100%</a:t>
                      </a:r>
                      <a:endParaRPr lang="ko-KR" altLang="ko-KR" sz="1000" kern="1200" baseline="30000" smtClean="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200MHz, UL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1115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+mn-lt"/>
                          <a:ea typeface="LG스마트체2.0 Regular" panose="020B0600000101010101" pitchFamily="50" charset="-127"/>
                          <a:cs typeface="Times New Roman" panose="02020603050405020304" pitchFamily="18" charset="0"/>
                        </a:rPr>
                        <a:t>13</a:t>
                      </a:r>
                      <a:endParaRPr lang="ko-KR" sz="1000">
                        <a:effectLst/>
                        <a:latin typeface="+mn-lt"/>
                        <a:ea typeface="LG스마트체2.0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3649" marR="23649" marT="0" marB="0" anchor="ctr"/>
                </a:tc>
                <a:tc row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+mn-lt"/>
                          <a:ea typeface="LG스마트체2.0 Regular" panose="020B0600000101010101" pitchFamily="50" charset="-127"/>
                          <a:cs typeface="Times New Roman" panose="02020603050405020304" pitchFamily="18" charset="0"/>
                        </a:rPr>
                        <a:t>Indoor</a:t>
                      </a:r>
                      <a:r>
                        <a:rPr lang="en-US" altLang="ko-KR" sz="1000" baseline="0" dirty="0" smtClean="0">
                          <a:effectLst/>
                          <a:latin typeface="+mn-lt"/>
                          <a:ea typeface="LG스마트체2.0 Regular" panose="020B0600000101010101" pitchFamily="50" charset="-127"/>
                          <a:cs typeface="Times New Roman" panose="02020603050405020304" pitchFamily="18" charset="0"/>
                        </a:rPr>
                        <a:t> -&gt;</a:t>
                      </a:r>
                      <a:r>
                        <a:rPr lang="en-US" altLang="ko-KR" sz="1000" dirty="0" smtClean="0">
                          <a:effectLst/>
                          <a:latin typeface="+mn-lt"/>
                          <a:ea typeface="LG스마트체2.0 Regular" panose="020B0600000101010101" pitchFamily="50" charset="-127"/>
                          <a:cs typeface="Times New Roman" panose="02020603050405020304" pitchFamily="18" charset="0"/>
                        </a:rPr>
                        <a:t> Indoor</a:t>
                      </a:r>
                      <a:endParaRPr lang="ko-KR" sz="1000" dirty="0">
                        <a:effectLst/>
                        <a:latin typeface="+mn-lt"/>
                        <a:ea typeface="LG스마트체2.0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3649" marR="23649" marT="0" marB="0" anchor="ctr"/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4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GHz</a:t>
                      </a:r>
                    </a:p>
                  </a:txBody>
                  <a:tcPr marL="23649" marR="23649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100MHz, DL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100MHz, DL 50%+UL 50%</a:t>
                      </a:r>
                      <a:endParaRPr lang="ko-KR" altLang="ko-KR" sz="1000" kern="1200" baseline="30000" smtClean="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100MHz, UL 100%</a:t>
                      </a:r>
                      <a:endParaRPr lang="ko-KR" altLang="ko-KR" sz="1000" kern="1200" baseline="30000" smtClean="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100MHz, DL</a:t>
                      </a:r>
                      <a:endParaRPr lang="ko-KR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</a:tr>
              <a:tr h="31115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+mn-lt"/>
                          <a:ea typeface="LG스마트체2.0 Regular" panose="020B0600000101010101" pitchFamily="50" charset="-127"/>
                          <a:cs typeface="Times New Roman" panose="02020603050405020304" pitchFamily="18" charset="0"/>
                        </a:rPr>
                        <a:t>14</a:t>
                      </a:r>
                      <a:endParaRPr lang="ko-KR" sz="1000">
                        <a:effectLst/>
                        <a:latin typeface="+mn-lt"/>
                        <a:ea typeface="LG스마트체2.0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3649" marR="23649" marT="0" marB="0"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endParaRPr lang="en-GB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100MHz, </a:t>
                      </a:r>
                      <a:r>
                        <a:rPr lang="en-GB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UL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100MHz, DL 50%+UL 50%</a:t>
                      </a:r>
                      <a:endParaRPr lang="ko-KR" altLang="ko-KR" sz="1000" kern="1200" baseline="30000" smtClean="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100MHz, UL 100%</a:t>
                      </a:r>
                      <a:endParaRPr lang="ko-KR" altLang="ko-KR" sz="1000" kern="1200" baseline="30000" smtClean="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100MHz, </a:t>
                      </a:r>
                      <a:r>
                        <a:rPr lang="en-GB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UL</a:t>
                      </a:r>
                      <a:endParaRPr lang="ko-KR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</a:tr>
              <a:tr h="31115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+mn-lt"/>
                          <a:ea typeface="LG스마트체2.0 Regular" panose="020B0600000101010101" pitchFamily="50" charset="-127"/>
                          <a:cs typeface="Times New Roman" panose="02020603050405020304" pitchFamily="18" charset="0"/>
                        </a:rPr>
                        <a:t>15</a:t>
                      </a:r>
                      <a:endParaRPr lang="ko-KR" sz="1000">
                        <a:effectLst/>
                        <a:latin typeface="+mn-lt"/>
                        <a:ea typeface="LG스마트체2.0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3649" marR="23649" marT="0" marB="0" anchor="ctr"/>
                </a:tc>
                <a:tc v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ko-KR" sz="1000" dirty="0">
                        <a:effectLst/>
                        <a:latin typeface="+mn-lt"/>
                        <a:ea typeface="LG스마트체2.0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3649" marR="23649" marT="0" marB="0" anchor="ctr"/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30 GHz</a:t>
                      </a:r>
                    </a:p>
                  </a:txBody>
                  <a:tcPr marL="23649" marR="23649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</a:t>
                      </a:r>
                      <a:r>
                        <a:rPr lang="en-GB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200MHz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, DL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200MHz, DL 50%+UL 50%</a:t>
                      </a:r>
                      <a:endParaRPr lang="ko-KR" altLang="ko-KR" sz="1000" kern="1200" baseline="30000" smtClean="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200MHz, DL 100%</a:t>
                      </a:r>
                      <a:endParaRPr lang="ko-KR" altLang="ko-KR" sz="1000" kern="1200" baseline="30000" smtClean="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100MHz, DL</a:t>
                      </a:r>
                      <a:endParaRPr lang="ko-KR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</a:tr>
              <a:tr h="31115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+mn-lt"/>
                          <a:ea typeface="LG스마트체2.0 Regular" panose="020B0600000101010101" pitchFamily="50" charset="-127"/>
                          <a:cs typeface="Times New Roman" panose="02020603050405020304" pitchFamily="18" charset="0"/>
                        </a:rPr>
                        <a:t>16</a:t>
                      </a:r>
                      <a:endParaRPr lang="ko-KR" sz="1000">
                        <a:effectLst/>
                        <a:latin typeface="+mn-lt"/>
                        <a:ea typeface="LG스마트체2.0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3649" marR="23649" marT="0" marB="0" anchor="ctr"/>
                </a:tc>
                <a:tc v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ko-KR" sz="1000" dirty="0">
                        <a:effectLst/>
                        <a:latin typeface="+mn-lt"/>
                        <a:ea typeface="LG스마트체2.0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23649" marR="23649" marT="0" marB="0" anchor="ctr"/>
                </a:tc>
                <a:tc vMerge="1"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endParaRPr lang="en-GB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</a:t>
                      </a:r>
                      <a:r>
                        <a:rPr lang="en-GB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200MHz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UL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200MHz, DL 50%+UL 50%</a:t>
                      </a:r>
                      <a:endParaRPr lang="ko-KR" altLang="ko-KR" sz="1000" kern="1200" baseline="30000" smtClean="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0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200MHz, DL 100%</a:t>
                      </a:r>
                      <a:endParaRPr lang="ko-KR" altLang="ko-KR" sz="1000" kern="1200" baseline="30000" smtClean="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NR, 100MHz, </a:t>
                      </a:r>
                      <a:r>
                        <a:rPr lang="en-GB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LG스마트체2.0 Regular" panose="020B0600000101010101" pitchFamily="50" charset="-127"/>
                          <a:cs typeface="+mn-cs"/>
                        </a:rPr>
                        <a:t>UL</a:t>
                      </a:r>
                      <a:endParaRPr lang="ko-KR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LG스마트체2.0 Regular" panose="020B0600000101010101" pitchFamily="50" charset="-127"/>
                        <a:cs typeface="+mn-cs"/>
                      </a:endParaRPr>
                    </a:p>
                  </a:txBody>
                  <a:tcPr marL="23649" marR="23649" marT="0" marB="0" anchor="ctr"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57199" y="773667"/>
            <a:ext cx="2438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Scenarios for simulation</a:t>
            </a:r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457199" y="6477000"/>
            <a:ext cx="82296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/>
              <a:t>Aggressor: Dynamic TDD</a:t>
            </a:r>
            <a:endParaRPr lang="ko-KR" altLang="en-US" sz="1200"/>
          </a:p>
        </p:txBody>
      </p:sp>
    </p:spTree>
    <p:extLst>
      <p:ext uri="{BB962C8B-B14F-4D97-AF65-F5344CB8AC3E}">
        <p14:creationId xmlns:p14="http://schemas.microsoft.com/office/powerpoint/2010/main" val="12637780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00F65EB-5730-43A8-9AFA-15BFC5DC8F7F}">
  <ds:schemaRefs>
    <ds:schemaRef ds:uri="http://schemas.microsoft.com/office/infopath/2007/PartnerControls"/>
    <ds:schemaRef ds:uri="http://www.w3.org/XML/1998/namespace"/>
    <ds:schemaRef ds:uri="http://purl.org/dc/terms/"/>
    <ds:schemaRef ds:uri="http://schemas.microsoft.com/office/2006/metadata/properties"/>
    <ds:schemaRef ds:uri="66EEDB98-F073-460B-B9B0-9643F9FE785E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17c5c574-4f42-45b3-8a7f-77d8e859d074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27389</TotalTime>
  <Words>661</Words>
  <Application>Microsoft Office PowerPoint</Application>
  <PresentationFormat>화면 슬라이드 쇼(4:3)</PresentationFormat>
  <Paragraphs>133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1" baseType="lpstr">
      <vt:lpstr>LG스마트체2.0 Regular</vt:lpstr>
      <vt:lpstr>宋体</vt:lpstr>
      <vt:lpstr>맑은 고딕</vt:lpstr>
      <vt:lpstr>Arial</vt:lpstr>
      <vt:lpstr>Calibri</vt:lpstr>
      <vt:lpstr>Times New Roman</vt:lpstr>
      <vt:lpstr>Office Theme</vt:lpstr>
      <vt:lpstr>WF on co-existence study of CLI</vt:lpstr>
      <vt:lpstr>Background</vt:lpstr>
      <vt:lpstr>Proposal</vt:lpstr>
      <vt:lpstr>Proposal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CTPClassification=CTP_PUBLIC:VisualMarkings=, CTPClassification=CTP_NT</cp:keywords>
  <cp:lastModifiedBy>박종근/선임연구원/차세대표준(연)CAS팀(jong1.park@lge.com)</cp:lastModifiedBy>
  <cp:revision>1459</cp:revision>
  <dcterms:created xsi:type="dcterms:W3CDTF">2013-05-13T16:02:00Z</dcterms:created>
  <dcterms:modified xsi:type="dcterms:W3CDTF">2019-03-01T08:37:43Z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6d5b9720-ea51-478a-a9e6-33d36e432f93</vt:lpwstr>
  </property>
  <property fmtid="{D5CDD505-2E9C-101B-9397-08002B2CF9AE}" pid="7" name="CTP_TimeStamp">
    <vt:lpwstr>2018-11-16 16:20:05Z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(3)nQUJpp2zhtaz+DExwsjfMwdzrtQICFjvWblIRbqGe9VTZXKSpVcdWB1bCFixArCXHnbjFHcO
JHbRI3w6GbnV0SRLlZIlsXbsQAbSrdK4veKobW+uBpP1aX6t1HO4XsCH162Orh4Io/m70kM3
E9YluDSgVX/ILd4asRNTwozhDorxYP0/6kiyza04zlpWlY4guhN7aiD/xMnf4qGxCEOLfvrO
RRHyr0X8rWTBcFH4Tv</vt:lpwstr>
  </property>
  <property fmtid="{D5CDD505-2E9C-101B-9397-08002B2CF9AE}" pid="13" name="_2015_ms_pID_7253431">
    <vt:lpwstr>ODlA73hdxBY+iADUL9wa8Wis/dpcFo16zPUex8bOVB8Hdsba+zuPE6
iSpXffo3L7p6OMPiKPi5D6+An8QZg0LtMuK3GQur5n8KkC7uahPgdVJRdHL4A/7KfrEIBhpN
ptmM/VVi6KG1E9EmeoM+2lSOjanJ76yC2HigKfN7Dav6gfQsCTCwvM4y6iFJrMKiz4KAhXou
2kjbQTJq1Xd59GAnPts0iNLd/iSE3G2Pihvw</vt:lpwstr>
  </property>
  <property fmtid="{D5CDD505-2E9C-101B-9397-08002B2CF9AE}" pid="14" name="_2015_ms_pID_7253432">
    <vt:lpwstr>vA==</vt:lpwstr>
  </property>
  <property fmtid="{D5CDD505-2E9C-101B-9397-08002B2CF9AE}" pid="15" name="CTPClassification">
    <vt:lpwstr>CTP_NT</vt:lpwstr>
  </property>
  <property fmtid="{D5CDD505-2E9C-101B-9397-08002B2CF9AE}" pid="16" name="NSCPROP_SA">
    <vt:lpwstr>C:\Users\Administrator\AppData\Local\Microsoft\Windows\Temporary Internet Files\Content.Outlook\97FP63XK\R4-18xxxxx - WF on NR UE PDSCH Demod v1.pptx</vt:lpwstr>
  </property>
  <property fmtid="{D5CDD505-2E9C-101B-9397-08002B2CF9AE}" pid="17" name="_readonly">
    <vt:lpwstr/>
  </property>
  <property fmtid="{D5CDD505-2E9C-101B-9397-08002B2CF9AE}" pid="18" name="_change">
    <vt:lpwstr/>
  </property>
  <property fmtid="{D5CDD505-2E9C-101B-9397-08002B2CF9AE}" pid="19" name="_full-control">
    <vt:lpwstr/>
  </property>
  <property fmtid="{D5CDD505-2E9C-101B-9397-08002B2CF9AE}" pid="20" name="sflag">
    <vt:lpwstr>1534999171</vt:lpwstr>
  </property>
</Properties>
</file>