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WF for NR-U workplan in REL-16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/>
              <a:t>Ericsson </a:t>
            </a:r>
            <a:endParaRPr lang="sv-SE" dirty="0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#90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25 Feb- 1 March 2019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R4-1902504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58954"/>
          </a:xfrm>
        </p:spPr>
        <p:txBody>
          <a:bodyPr>
            <a:normAutofit/>
          </a:bodyPr>
          <a:lstStyle/>
          <a:p>
            <a:r>
              <a:rPr lang="en-GB" dirty="0"/>
              <a:t>RAN4 to agree on the RF part of workplan as presented in Section 3 of R4-1901646 contribution.</a:t>
            </a:r>
            <a:endParaRPr lang="sv-SE" dirty="0"/>
          </a:p>
          <a:p>
            <a:endParaRPr lang="en-US" dirty="0"/>
          </a:p>
          <a:p>
            <a:r>
              <a:rPr lang="en-US" dirty="0"/>
              <a:t>The responsibility for providing CR is shared between companies for different specs for NR-U work in Rel-16.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F22B3-AFAD-4050-9B74-8A9196AE7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07CC84-AE08-4563-B516-19310182A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1348"/>
            <a:ext cx="10515600" cy="4605615"/>
          </a:xfrm>
        </p:spPr>
        <p:txBody>
          <a:bodyPr>
            <a:normAutofit fontScale="92500" lnSpcReduction="20000"/>
          </a:bodyPr>
          <a:lstStyle/>
          <a:p>
            <a:r>
              <a:rPr lang="sv-SE" dirty="0"/>
              <a:t>Following companies are responsible for the big CRs for corresponding spec:</a:t>
            </a:r>
          </a:p>
          <a:p>
            <a:pPr lvl="1"/>
            <a:r>
              <a:rPr lang="en-US" dirty="0"/>
              <a:t>TS 38.101-1: Qualcomm</a:t>
            </a:r>
          </a:p>
          <a:p>
            <a:pPr lvl="1"/>
            <a:r>
              <a:rPr lang="en-US" dirty="0"/>
              <a:t>TS 38.101-3</a:t>
            </a:r>
            <a:r>
              <a:rPr lang="en-US"/>
              <a:t>: Huawei</a:t>
            </a:r>
            <a:endParaRPr lang="en-US" dirty="0"/>
          </a:p>
          <a:p>
            <a:pPr lvl="1"/>
            <a:r>
              <a:rPr lang="en-US" dirty="0"/>
              <a:t>TS 38.104: Nokia</a:t>
            </a:r>
          </a:p>
          <a:p>
            <a:pPr lvl="1"/>
            <a:r>
              <a:rPr lang="en-US" dirty="0"/>
              <a:t>TS 38.133: Ericsson</a:t>
            </a:r>
          </a:p>
          <a:p>
            <a:pPr lvl="1"/>
            <a:r>
              <a:rPr lang="en-US" dirty="0"/>
              <a:t>TS 36.133: Ericsson</a:t>
            </a:r>
          </a:p>
          <a:p>
            <a:pPr lvl="1"/>
            <a:r>
              <a:rPr lang="en-US" dirty="0"/>
              <a:t>TS 37.106: </a:t>
            </a:r>
            <a:r>
              <a:rPr lang="en-US" dirty="0" err="1"/>
              <a:t>Oppo</a:t>
            </a:r>
            <a:endParaRPr lang="en-US" dirty="0"/>
          </a:p>
          <a:p>
            <a:pPr lvl="1"/>
            <a:r>
              <a:rPr lang="en-US" dirty="0"/>
              <a:t>TS 37.107: Nokia</a:t>
            </a:r>
          </a:p>
          <a:p>
            <a:pPr lvl="1"/>
            <a:r>
              <a:rPr lang="en-US" dirty="0"/>
              <a:t>TS 38.141: Huawei</a:t>
            </a:r>
          </a:p>
          <a:p>
            <a:r>
              <a:rPr lang="en-US" dirty="0"/>
              <a:t>Responsible companies are requested to provide proposal on specification structures for NR-U in RAN4#90bis</a:t>
            </a:r>
          </a:p>
          <a:p>
            <a:r>
              <a:rPr lang="en-US" dirty="0"/>
              <a:t>In this WI, the responsible company will provide one big CR covering all change requests for the spec. 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68204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129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Unicode MS</vt:lpstr>
      <vt:lpstr>Calibri</vt:lpstr>
      <vt:lpstr>Calibri Light</vt:lpstr>
      <vt:lpstr>Office Theme</vt:lpstr>
      <vt:lpstr>WF for NR-U workplan in REL-16</vt:lpstr>
      <vt:lpstr>AGREEMENTS</vt:lpstr>
      <vt:lpstr>AGREEMENTS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lastModifiedBy>Imadur Rahman</cp:lastModifiedBy>
  <cp:revision>74</cp:revision>
  <dcterms:created xsi:type="dcterms:W3CDTF">2018-11-12T22:28:56Z</dcterms:created>
  <dcterms:modified xsi:type="dcterms:W3CDTF">2019-03-01T11:19:29Z</dcterms:modified>
</cp:coreProperties>
</file>