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3" autoAdjust="0"/>
    <p:restoredTop sz="94660"/>
  </p:normalViewPr>
  <p:slideViewPr>
    <p:cSldViewPr snapToGrid="0">
      <p:cViewPr varScale="1">
        <p:scale>
          <a:sx n="78" d="100"/>
          <a:sy n="78" d="100"/>
        </p:scale>
        <p:origin x="8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024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564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91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21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27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975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544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35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21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09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8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3DFEA-D790-49B3-9DC7-E6928BD9AEBE}" type="datetimeFigureOut">
              <a:rPr lang="en-US" smtClean="0"/>
              <a:t>02/28/2019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01276-A029-4D45-85CA-17BC44536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99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E69ED-CF85-4A47-879B-FA4EE5FAC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562" y="1647039"/>
            <a:ext cx="8550875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Rel-16 Improvement of A-MPR for B41/n41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CBBCE9-0DA1-468D-9B21-88374BA37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491725"/>
            <a:ext cx="6858000" cy="1655762"/>
          </a:xfrm>
        </p:spPr>
        <p:txBody>
          <a:bodyPr>
            <a:normAutofit/>
          </a:bodyPr>
          <a:lstStyle/>
          <a:p>
            <a:r>
              <a:rPr lang="en-US" sz="3600" dirty="0"/>
              <a:t>Sprint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16149D-B454-4171-A447-E0B1DE3609DC}"/>
              </a:ext>
            </a:extLst>
          </p:cNvPr>
          <p:cNvSpPr txBox="1"/>
          <p:nvPr/>
        </p:nvSpPr>
        <p:spPr>
          <a:xfrm>
            <a:off x="6783857" y="383828"/>
            <a:ext cx="1804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R4-1902467</a:t>
            </a: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7D652B0-2DBE-4AF0-A892-E649BB16F1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14" y="323850"/>
            <a:ext cx="438408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95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01513-4C46-426A-86F5-76DA556A4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A8BFBB-FBDB-4394-8D45-65BF9A7D225F}"/>
              </a:ext>
            </a:extLst>
          </p:cNvPr>
          <p:cNvSpPr txBox="1"/>
          <p:nvPr/>
        </p:nvSpPr>
        <p:spPr>
          <a:xfrm>
            <a:off x="628650" y="1660782"/>
            <a:ext cx="765037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Rel-15 A-MPR is structured around these principles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Two curves, for IM3s falling into -13 and -25 dBm/MHz regions of SEM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Relate aggregate allocation size to </a:t>
            </a:r>
            <a:r>
              <a:rPr lang="en-US" sz="2800" dirty="0" err="1"/>
              <a:t>backoff</a:t>
            </a:r>
            <a:endParaRPr lang="en-US" sz="28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Derived from measurements made with certain assumptions, including 2PAs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Specify </a:t>
            </a:r>
            <a:r>
              <a:rPr lang="en-US" sz="2800" dirty="0" err="1"/>
              <a:t>backoff</a:t>
            </a:r>
            <a:r>
              <a:rPr lang="en-US" sz="2800" dirty="0"/>
              <a:t>, equally applied to each RAT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Frequency Domain formulas, based on channel locations, to determine which curve applies.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P</a:t>
            </a:r>
            <a:r>
              <a:rPr lang="en-US" sz="2800" baseline="-25000" dirty="0"/>
              <a:t>CMAX</a:t>
            </a:r>
            <a:r>
              <a:rPr lang="en-US" sz="2800" dirty="0"/>
              <a:t> definition allows “trading” between LTE and NR power so long as total power limit is met</a:t>
            </a:r>
          </a:p>
        </p:txBody>
      </p:sp>
    </p:spTree>
    <p:extLst>
      <p:ext uri="{BB962C8B-B14F-4D97-AF65-F5344CB8AC3E}">
        <p14:creationId xmlns:p14="http://schemas.microsoft.com/office/powerpoint/2010/main" val="2693373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Improvements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628650" y="1890584"/>
            <a:ext cx="773687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Enhancements to curve selection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Selection based on actual RB allocations, rather than channels [1]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3</a:t>
            </a:r>
            <a:r>
              <a:rPr lang="en-US" sz="2800" baseline="30000" dirty="0"/>
              <a:t>rd</a:t>
            </a:r>
            <a:r>
              <a:rPr lang="en-US" sz="2800" dirty="0"/>
              <a:t> curve for case where IM3s are not overlapping spectral regrowth [2]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Identification of cases where all IM3s fall inside the LTE or NR channels (No A-MPR)</a:t>
            </a:r>
          </a:p>
        </p:txBody>
      </p:sp>
    </p:spTree>
    <p:extLst>
      <p:ext uri="{BB962C8B-B14F-4D97-AF65-F5344CB8AC3E}">
        <p14:creationId xmlns:p14="http://schemas.microsoft.com/office/powerpoint/2010/main" val="1436408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4FE5-FB36-4C54-A3AC-8BD8B79AF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B9717B-34D4-4CE6-B2B7-78FB4BCB929A}"/>
              </a:ext>
            </a:extLst>
          </p:cNvPr>
          <p:cNvSpPr txBox="1"/>
          <p:nvPr/>
        </p:nvSpPr>
        <p:spPr>
          <a:xfrm>
            <a:off x="240957" y="1727759"/>
            <a:ext cx="866208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Investigate Potential Enhancements to power trading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May be possible to define rules to trade power and allow higher NR powers than what is currently allowed by the constant total back-off approach, especially at low LTE power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NR must take </a:t>
            </a:r>
            <a:r>
              <a:rPr lang="en-US" sz="2800" dirty="0" err="1"/>
              <a:t>backoff</a:t>
            </a:r>
            <a:r>
              <a:rPr lang="en-US" sz="2800" dirty="0"/>
              <a:t> based on given LTE power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on each side of channel pair is dominated by mixing at Tx on that same side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R-IM3 power sensitivity to own Tx PA power changes is very different from sensitivity to external signal changes. [3]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UE could consider which side problematic IM3 is on (LTE or NR side) and trade power accordingly</a:t>
            </a:r>
          </a:p>
          <a:p>
            <a:pPr lvl="1"/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43706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FEF4D98-B3B4-4EE0-8016-F063A0635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4166CD-4939-4E5E-9015-9C8A287E5AF1}"/>
              </a:ext>
            </a:extLst>
          </p:cNvPr>
          <p:cNvSpPr txBox="1"/>
          <p:nvPr/>
        </p:nvSpPr>
        <p:spPr>
          <a:xfrm>
            <a:off x="351395" y="1562157"/>
            <a:ext cx="844121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Assumptions for measurements have large impact on A_MPR allowance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Existing assumptions for measurements result in very large, unrealistic, A-MPR allowances. Rel-15 allows up to 15 dB of </a:t>
            </a:r>
            <a:r>
              <a:rPr lang="en-US" sz="2000" dirty="0" err="1"/>
              <a:t>backoff</a:t>
            </a:r>
            <a:r>
              <a:rPr lang="en-US" sz="2000" dirty="0"/>
              <a:t>, which would effectively preclude deployment if really needed.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Real devices nearing deployment need far less A-MPR because of better antenna isolation and PA linearity.</a:t>
            </a:r>
          </a:p>
          <a:p>
            <a:endParaRPr lang="en-US" sz="2400" dirty="0"/>
          </a:p>
          <a:p>
            <a:r>
              <a:rPr lang="en-US" sz="2400" dirty="0"/>
              <a:t>Investigate Refining Assumptions for PA operating Modes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Need to consider what PA operating modes are realistic for intra-band EN-DC measurements, given the impact of </a:t>
            </a:r>
            <a:r>
              <a:rPr lang="en-US" sz="2000" dirty="0" err="1"/>
              <a:t>backoff</a:t>
            </a:r>
            <a:r>
              <a:rPr lang="en-US" sz="2000" dirty="0"/>
              <a:t> to coverage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dirty="0"/>
              <a:t>Could PA biasing be assumed to exceed minimum ACLR spec (-31 </a:t>
            </a:r>
            <a:r>
              <a:rPr lang="en-US" sz="2000" dirty="0" err="1"/>
              <a:t>dBc</a:t>
            </a:r>
            <a:r>
              <a:rPr lang="en-US" sz="2000" dirty="0"/>
              <a:t>)?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r>
              <a:rPr lang="en-US" sz="2400" dirty="0"/>
              <a:t>Investigate Refining Assumptions on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10 dB isolation assumption was based on lower frequency.  Could assumption for measurements be increased?</a:t>
            </a:r>
          </a:p>
        </p:txBody>
      </p:sp>
    </p:spTree>
    <p:extLst>
      <p:ext uri="{BB962C8B-B14F-4D97-AF65-F5344CB8AC3E}">
        <p14:creationId xmlns:p14="http://schemas.microsoft.com/office/powerpoint/2010/main" val="3664633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582EC31-D435-4D4E-A328-75E61E7A0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071" y="402196"/>
            <a:ext cx="8255858" cy="1325563"/>
          </a:xfrm>
        </p:spPr>
        <p:txBody>
          <a:bodyPr/>
          <a:lstStyle/>
          <a:p>
            <a:r>
              <a:rPr lang="en-US" dirty="0"/>
              <a:t>Potential Improvements  (cont.)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CB33B-F13D-4322-8824-3F6EF37BC009}"/>
              </a:ext>
            </a:extLst>
          </p:cNvPr>
          <p:cNvSpPr txBox="1"/>
          <p:nvPr/>
        </p:nvSpPr>
        <p:spPr>
          <a:xfrm>
            <a:off x="333632" y="1727759"/>
            <a:ext cx="825585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New Capability Signaling for Improved UE capabilities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Linearity PAs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Optional support for High Antenna Isolation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Could allow reduced A-MPR allowances for UEs that signal capability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r>
              <a:rPr lang="en-US" sz="2800" dirty="0"/>
              <a:t>Other Potential Improvements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Consideration of waveform difference, DFT vs. CP-OFDM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Other Potential improvements are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70346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3E709-D5EC-4950-A6E8-C2D799DE5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D9253-D395-412D-B161-5352CCF346EE}"/>
              </a:ext>
            </a:extLst>
          </p:cNvPr>
          <p:cNvSpPr txBox="1"/>
          <p:nvPr/>
        </p:nvSpPr>
        <p:spPr>
          <a:xfrm>
            <a:off x="469556" y="1517695"/>
            <a:ext cx="804579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Companies to bring proposals for improving B41/n41 EN-DC A-MPR for Rel-16 with the following mechanisms: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Improving Curve selection by introducing a third curve, and considering the case where IM3 fall entirely inside channels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Enhancing Power Trading mechanisms, including UE considering side of IM3 of concern (LTE or NR)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PA operating points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Reconsidering appropriate antenna isolation for 2PA intra-band EN-DC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New Capabilities signaling that allow UE to signal support for high PA linearity, and high antenna isolation, with new specifications for A-MPR allowances based on those.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Consideration of waveform (DFT vs. CP-OFDM) of transmission on side (LTE or NR) of IM3 of concern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Other potential improvements are not precluded.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3117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62E42-EBA4-45A5-A630-510EB2C77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7CF0BA-86C6-47E9-92E6-37A71A4759CF}"/>
              </a:ext>
            </a:extLst>
          </p:cNvPr>
          <p:cNvSpPr txBox="1"/>
          <p:nvPr/>
        </p:nvSpPr>
        <p:spPr>
          <a:xfrm>
            <a:off x="475736" y="1838970"/>
            <a:ext cx="819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[1] R4-1901854   Draft CR for 38.101-3: Clarification of NS_04 allocation bandwidth, Sprint</a:t>
            </a:r>
          </a:p>
          <a:p>
            <a:r>
              <a:rPr lang="en-US" sz="2400" dirty="0"/>
              <a:t>[2] R4-1901929   Additional A-MPR curve for B41/n41 EN-DC , Sprint</a:t>
            </a:r>
          </a:p>
          <a:p>
            <a:r>
              <a:rPr lang="en-US" sz="2400" dirty="0"/>
              <a:t>[3] R4-1901930   R-IM3 Sensitivity to LTE and NR Powers in B41/n41 EN-DC , Sprint</a:t>
            </a:r>
          </a:p>
        </p:txBody>
      </p:sp>
    </p:spTree>
    <p:extLst>
      <p:ext uri="{BB962C8B-B14F-4D97-AF65-F5344CB8AC3E}">
        <p14:creationId xmlns:p14="http://schemas.microsoft.com/office/powerpoint/2010/main" val="4252411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</TotalTime>
  <Words>641</Words>
  <Application>Microsoft Office PowerPoint</Application>
  <PresentationFormat>On-screen Show (4:3)</PresentationFormat>
  <Paragraphs>59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等线</vt:lpstr>
      <vt:lpstr>Arial</vt:lpstr>
      <vt:lpstr>Calibri</vt:lpstr>
      <vt:lpstr>Calibri Light</vt:lpstr>
      <vt:lpstr>Office Theme</vt:lpstr>
      <vt:lpstr>WF on Rel-16 Improvement of A-MPR for B41/n41 EN-DC</vt:lpstr>
      <vt:lpstr>Background</vt:lpstr>
      <vt:lpstr>Potential Improvements</vt:lpstr>
      <vt:lpstr>Potential Improvements (cont.)</vt:lpstr>
      <vt:lpstr>Potential Improvements (cont.)</vt:lpstr>
      <vt:lpstr>Potential Improvements  (cont.)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Improvement of A-MPR for DC_(n)41</dc:title>
  <dc:creator>Mike Witherell</dc:creator>
  <cp:lastModifiedBy>Mike Witherell</cp:lastModifiedBy>
  <cp:revision>30</cp:revision>
  <dcterms:created xsi:type="dcterms:W3CDTF">2019-02-28T15:19:43Z</dcterms:created>
  <dcterms:modified xsi:type="dcterms:W3CDTF">2019-03-01T09:21:40Z</dcterms:modified>
</cp:coreProperties>
</file>