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3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5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033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0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41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22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88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96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0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12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77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59B4D-D5AC-43F9-9A53-E29AD2CF5165}" type="datetimeFigureOut">
              <a:rPr lang="en-US" smtClean="0"/>
              <a:t>2/15/2019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BF11F-885D-4C16-8F00-CC305DC88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42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577" y="1973527"/>
            <a:ext cx="9144000" cy="21566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CQI Reporting Requirements with 1024QAM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08390"/>
            <a:ext cx="9144000" cy="1480930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3298A14-50D2-4471-9DF0-224D8FE5403E}"/>
              </a:ext>
            </a:extLst>
          </p:cNvPr>
          <p:cNvSpPr txBox="1"/>
          <p:nvPr/>
        </p:nvSpPr>
        <p:spPr>
          <a:xfrm>
            <a:off x="508883" y="706994"/>
            <a:ext cx="11203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#90	 	</a:t>
            </a:r>
            <a:r>
              <a:rPr lang="en-US" b="1" dirty="0" smtClean="0"/>
              <a:t>					              R4-1900453</a:t>
            </a:r>
            <a:endParaRPr lang="en-US" b="1" dirty="0"/>
          </a:p>
          <a:p>
            <a:r>
              <a:rPr lang="en-US" b="1" dirty="0"/>
              <a:t>Athens, GR, 25</a:t>
            </a:r>
            <a:r>
              <a:rPr lang="en-US" b="1" baseline="30000" dirty="0"/>
              <a:t>th </a:t>
            </a:r>
            <a:r>
              <a:rPr lang="en-US" b="1" dirty="0"/>
              <a:t>Feb – 1</a:t>
            </a:r>
            <a:r>
              <a:rPr lang="en-US" b="1" baseline="30000" dirty="0"/>
              <a:t>st</a:t>
            </a:r>
            <a:r>
              <a:rPr lang="en-US" b="1" dirty="0"/>
              <a:t> March, 2019</a:t>
            </a:r>
          </a:p>
        </p:txBody>
      </p:sp>
    </p:spTree>
    <p:extLst>
      <p:ext uri="{BB962C8B-B14F-4D97-AF65-F5344CB8AC3E}">
        <p14:creationId xmlns:p14="http://schemas.microsoft.com/office/powerpoint/2010/main" val="746637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RAN4#89 CQI test point SNR was agreed: 28/29 dB</a:t>
            </a:r>
          </a:p>
          <a:p>
            <a:r>
              <a:rPr lang="en-US" dirty="0" smtClean="0"/>
              <a:t>Test point introduced at high SNR to target 1024QAM range</a:t>
            </a:r>
          </a:p>
          <a:p>
            <a:r>
              <a:rPr lang="en-US" dirty="0" smtClean="0"/>
              <a:t>With new CQI table for 1024QAM entries have been modified</a:t>
            </a:r>
          </a:p>
          <a:p>
            <a:pPr lvl="1"/>
            <a:r>
              <a:rPr lang="en-US" dirty="0" smtClean="0"/>
              <a:t>CQI Index range 4 – 6 have discontinuities compared to 256QAM table</a:t>
            </a:r>
          </a:p>
          <a:p>
            <a:r>
              <a:rPr lang="en-US" dirty="0" smtClean="0"/>
              <a:t>Need to introduce low SNR test point</a:t>
            </a:r>
          </a:p>
          <a:p>
            <a:pPr lvl="1"/>
            <a:r>
              <a:rPr lang="en-US" dirty="0" smtClean="0"/>
              <a:t>Target CQI Index </a:t>
            </a:r>
            <a:r>
              <a:rPr lang="en-US" dirty="0" smtClean="0"/>
              <a:t>4,5</a:t>
            </a:r>
          </a:p>
          <a:p>
            <a:pPr lvl="1"/>
            <a:r>
              <a:rPr lang="en-US" dirty="0"/>
              <a:t>Median CQI of 4 reported for SNR range 3-5 dB</a:t>
            </a:r>
          </a:p>
          <a:p>
            <a:pPr lvl="1"/>
            <a:r>
              <a:rPr lang="en-US" dirty="0"/>
              <a:t>Median CQI of 5 reported for SNR range 6-9 dB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98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dirty="0"/>
              <a:t>Introduce additional SNR test point of 4/5 dB or 6/7 dB for 1024QAM CQI reporting </a:t>
            </a:r>
            <a:endParaRPr lang="en-US" dirty="0" smtClean="0"/>
          </a:p>
          <a:p>
            <a:r>
              <a:rPr lang="en-US" dirty="0" smtClean="0"/>
              <a:t>Companies are encouraged to bring results in order to define CQI test at lower SNR point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600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126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CQI Reporting Requirements with 1024QAM</vt:lpstr>
      <vt:lpstr>Background</vt:lpstr>
      <vt:lpstr>Way 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keywords>CTPClassification=CTP_NT</cp:keywords>
  <cp:lastModifiedBy>Intel</cp:lastModifiedBy>
  <cp:revision>5</cp:revision>
  <dcterms:created xsi:type="dcterms:W3CDTF">2019-02-15T01:04:52Z</dcterms:created>
  <dcterms:modified xsi:type="dcterms:W3CDTF">2019-02-15T18:37:25Z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507def8d-1ee2-40e6-b22e-a435a57c838f</vt:lpwstr>
  </property>
  <property fmtid="{D5CDD505-2E9C-101B-9397-08002B2CF9AE}" pid="3" name="CTP_TimeStamp">
    <vt:lpwstr>2019-02-15 18:37:25Z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