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2019-02-15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90</a:t>
            </a:r>
            <a:r>
              <a:rPr lang="en-GB" altLang="zh-CN" b="1" dirty="0" smtClean="0"/>
              <a:t>	                                                  R4-1900272</a:t>
            </a:r>
            <a:endParaRPr lang="en-US" altLang="zh-CN" b="1" dirty="0" smtClean="0"/>
          </a:p>
          <a:p>
            <a:r>
              <a:rPr lang="x-none" altLang="zh-CN" b="1" dirty="0" smtClean="0"/>
              <a:t>Athens, GR, 25th Feb – 1st March, 2019</a:t>
            </a:r>
            <a:endParaRPr lang="zh-CN" altLang="zh-CN" dirty="0" smtClean="0"/>
          </a:p>
          <a:p>
            <a:pPr hangingPunct="0"/>
            <a:r>
              <a:rPr lang="en-GB" altLang="zh-CN" b="1" dirty="0" smtClean="0"/>
              <a:t>Agenda Item: 6.12.9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4800" dirty="0" smtClean="0"/>
              <a:t>WF on CSI-RS based RRM requirements</a:t>
            </a:r>
            <a:endParaRPr lang="en-US" altLang="zh-CN" sz="48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7" y="4293096"/>
            <a:ext cx="1296144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304256"/>
          </a:xfrm>
        </p:spPr>
        <p:txBody>
          <a:bodyPr>
            <a:noAutofit/>
          </a:bodyPr>
          <a:lstStyle/>
          <a:p>
            <a:r>
              <a:rPr lang="en-GB" altLang="zh-CN" sz="1800" dirty="0" smtClean="0"/>
              <a:t>Specify CSI-RS based RRM requirements in Rel-15 TEI.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GB" altLang="zh-CN" sz="1800" dirty="0" smtClean="0"/>
              <a:t>Specify CSI-RS based RRM requirements for both measurement without MG and measurement with MG.</a:t>
            </a:r>
          </a:p>
          <a:p>
            <a:endParaRPr lang="en-GB" altLang="zh-CN" sz="1800" dirty="0" smtClean="0"/>
          </a:p>
          <a:p>
            <a:r>
              <a:rPr lang="en-GB" altLang="zh-CN" sz="1800" dirty="0" smtClean="0"/>
              <a:t>The  scenario of  measurement with MG and measurement without MG is identified as following:</a:t>
            </a:r>
          </a:p>
          <a:p>
            <a:pPr lvl="1"/>
            <a:r>
              <a:rPr lang="en-GB" altLang="zh-CN" sz="1800" dirty="0" smtClean="0"/>
              <a:t>For the case of CSI-RS based RRM measurement without associated SSB, if CSI-RS is overlapped with active </a:t>
            </a:r>
            <a:r>
              <a:rPr lang="en-GB" altLang="zh-CN" sz="1800" dirty="0" smtClean="0"/>
              <a:t>BWP, </a:t>
            </a:r>
            <a:r>
              <a:rPr lang="en-GB" altLang="zh-CN" sz="1800" dirty="0" smtClean="0"/>
              <a:t>and target </a:t>
            </a:r>
            <a:r>
              <a:rPr lang="en-US" altLang="zh-CN" sz="1800" dirty="0" smtClean="0"/>
              <a:t>CSI-RS and serving CSI-RS have same SCS, UE perform CSI-RS based measurement without MG. </a:t>
            </a:r>
            <a:r>
              <a:rPr lang="en-GB" altLang="zh-CN" sz="1800" dirty="0" smtClean="0"/>
              <a:t>If CSI-RS is non-overlapped with active BWP</a:t>
            </a:r>
            <a:r>
              <a:rPr lang="en-US" altLang="zh-CN" sz="1800" dirty="0" smtClean="0"/>
              <a:t>, MG is necessary. The details can be found in following Table1.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342900" lvl="1" indent="-342900">
              <a:buNone/>
            </a:pPr>
            <a:r>
              <a:rPr lang="en-US" altLang="zh-CN" sz="1800" dirty="0" smtClean="0"/>
              <a:t>  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59632" y="5229200"/>
          <a:ext cx="7200801" cy="1296144"/>
        </p:xfrm>
        <a:graphic>
          <a:graphicData uri="http://schemas.openxmlformats.org/drawingml/2006/table">
            <a:tbl>
              <a:tblPr/>
              <a:tblGrid>
                <a:gridCol w="2400267"/>
                <a:gridCol w="2400267"/>
                <a:gridCol w="2400267"/>
              </a:tblGrid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en-US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Target CSI-RS and serving CSI-RS have same SCS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Target CSI-RS and serving CSI-RS have different SCS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0" dirty="0">
                          <a:latin typeface="Times New Roman"/>
                          <a:ea typeface="等线"/>
                          <a:cs typeface="Times New Roman"/>
                        </a:rPr>
                        <a:t>CSI-RS is overlapped with active BWP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not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Whether MG is needed or not </a:t>
                      </a:r>
                      <a:r>
                        <a:rPr lang="en-GB" sz="1400" kern="0" dirty="0">
                          <a:latin typeface="Times New Roman"/>
                          <a:ea typeface="等线"/>
                          <a:cs typeface="Times New Roman"/>
                        </a:rPr>
                        <a:t>depends on UE capability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CSI-RS is non-overlapped with active BWP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91680" y="4725144"/>
            <a:ext cx="66247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/>
              <a:t>Table 1 possible scenarios of CSI-RS based RRM measurement without </a:t>
            </a:r>
            <a:r>
              <a:rPr lang="en-US" altLang="zh-CN" sz="1400" dirty="0" err="1" smtClean="0"/>
              <a:t>accociatedSSB</a:t>
            </a:r>
            <a:endParaRPr lang="en-US" altLang="zh-CN" sz="1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96944" cy="2304256"/>
          </a:xfrm>
        </p:spPr>
        <p:txBody>
          <a:bodyPr>
            <a:noAutofit/>
          </a:bodyPr>
          <a:lstStyle/>
          <a:p>
            <a:pPr lvl="1"/>
            <a:r>
              <a:rPr lang="en-GB" altLang="zh-CN" sz="1800" dirty="0" smtClean="0"/>
              <a:t>for the case of CSI-RS based RRM measurement with associated SSB, either PSS/SSS detection or CSI-RS measurement is performed with MG, it can be classified as measurement with MG. If both PSS/SSS detection and CSI-RS measurement are performed without MG, it can be classified as measurement without MG. </a:t>
            </a:r>
            <a:r>
              <a:rPr lang="en-US" altLang="zh-CN" sz="1800" dirty="0" smtClean="0"/>
              <a:t>The details can be found in following Table2.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342900" lvl="1" indent="-342900">
              <a:buNone/>
            </a:pPr>
            <a:r>
              <a:rPr lang="en-US" altLang="zh-CN" sz="1800" dirty="0" smtClean="0"/>
              <a:t>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79510" y="2996953"/>
          <a:ext cx="8856985" cy="2664295"/>
        </p:xfrm>
        <a:graphic>
          <a:graphicData uri="http://schemas.openxmlformats.org/drawingml/2006/table">
            <a:tbl>
              <a:tblPr/>
              <a:tblGrid>
                <a:gridCol w="936106"/>
                <a:gridCol w="1594459"/>
                <a:gridCol w="1265284"/>
                <a:gridCol w="956681"/>
                <a:gridCol w="1573887"/>
                <a:gridCol w="1265284"/>
                <a:gridCol w="1265284"/>
              </a:tblGrid>
              <a:tr h="321406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en-GB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Target CSI-RS and serving CSI-RS have same SCS 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Target CSI-RS and serving CSI-RS have different SCS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3012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en-GB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0" dirty="0" err="1">
                          <a:latin typeface="Times New Roman"/>
                          <a:ea typeface="等线"/>
                          <a:cs typeface="Times New Roman"/>
                        </a:rPr>
                        <a:t>Accociated</a:t>
                      </a:r>
                      <a:r>
                        <a:rPr lang="en-GB" sz="1400" kern="0" dirty="0">
                          <a:latin typeface="Times New Roman"/>
                          <a:ea typeface="等线"/>
                          <a:cs typeface="Times New Roman"/>
                        </a:rPr>
                        <a:t> SSB is intra-f w /o MG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0" dirty="0" err="1">
                          <a:latin typeface="Times New Roman"/>
                          <a:ea typeface="等线"/>
                          <a:cs typeface="Times New Roman"/>
                        </a:rPr>
                        <a:t>Accociated</a:t>
                      </a:r>
                      <a:r>
                        <a:rPr lang="en-GB" sz="1400" kern="0" dirty="0">
                          <a:latin typeface="Times New Roman"/>
                          <a:ea typeface="等线"/>
                          <a:cs typeface="Times New Roman"/>
                        </a:rPr>
                        <a:t> SSB is intra-f w/  MG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ccociated SSB is inter-f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ccociated SSB is intra-f w/o MG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ccociated SSB is intra-f w/  MG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ccociated SSB is inter-f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924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CSI-RS is overlapped with active BWP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MG is not needed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Whether MG is needed or not </a:t>
                      </a:r>
                      <a:r>
                        <a:rPr lang="en-GB" sz="1400" kern="0" dirty="0">
                          <a:latin typeface="Times New Roman"/>
                          <a:ea typeface="等线"/>
                          <a:cs typeface="Times New Roman"/>
                        </a:rPr>
                        <a:t>depends on UE capability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51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0">
                          <a:latin typeface="Times New Roman"/>
                          <a:ea typeface="等线"/>
                          <a:cs typeface="Times New Roman"/>
                        </a:rPr>
                        <a:t>CSI-RS is non-overlapped with active BWP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MG is needed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63688" y="2639615"/>
            <a:ext cx="62538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2 possible scenarios of CSI-RS based RRM measurement with </a:t>
            </a:r>
            <a:r>
              <a:rPr kumimoji="0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accociatedSSB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96944" cy="2304256"/>
          </a:xfrm>
        </p:spPr>
        <p:txBody>
          <a:bodyPr>
            <a:noAutofit/>
          </a:bodyPr>
          <a:lstStyle/>
          <a:p>
            <a:pPr lvl="1"/>
            <a:r>
              <a:rPr lang="en-GB" altLang="zh-CN" sz="1800" dirty="0" smtClean="0"/>
              <a:t>for the case that target CSI-RS resource is covered by active BWP but has different SCS with serving CSI-RS resource, if UE supports </a:t>
            </a:r>
            <a:r>
              <a:rPr lang="en-GB" altLang="zh-CN" sz="1800" dirty="0" err="1" smtClean="0"/>
              <a:t>simultaneousRxDataSSB-DiffNumerology</a:t>
            </a:r>
            <a:r>
              <a:rPr lang="en-GB" altLang="zh-CN" sz="1800" dirty="0" smtClean="0"/>
              <a:t> or </a:t>
            </a:r>
            <a:r>
              <a:rPr lang="en-GB" altLang="zh-CN" sz="1800" dirty="0" err="1" smtClean="0"/>
              <a:t>supportedSubCarrierSpacingDL</a:t>
            </a:r>
            <a:r>
              <a:rPr lang="en-GB" altLang="zh-CN" sz="1800" dirty="0" smtClean="0"/>
              <a:t>, measurement gap is not needed. For the UE which do not support </a:t>
            </a:r>
            <a:r>
              <a:rPr lang="en-GB" altLang="zh-CN" sz="1800" dirty="0" err="1" smtClean="0"/>
              <a:t>simultaneousRxDataSSB-DiffNumerology</a:t>
            </a:r>
            <a:r>
              <a:rPr lang="en-GB" altLang="zh-CN" sz="1800" dirty="0" smtClean="0"/>
              <a:t> and </a:t>
            </a:r>
            <a:r>
              <a:rPr lang="en-GB" altLang="zh-CN" sz="1800" dirty="0" err="1" smtClean="0"/>
              <a:t>supportedSubCarrierSpacingDL</a:t>
            </a:r>
            <a:r>
              <a:rPr lang="en-GB" altLang="zh-CN" sz="1800" dirty="0" smtClean="0"/>
              <a:t>, measurement gap is necessary.</a:t>
            </a: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342900" lvl="1" indent="-342900">
              <a:buNone/>
            </a:pPr>
            <a:r>
              <a:rPr lang="en-US" altLang="zh-CN" sz="1800" dirty="0" smtClean="0"/>
              <a:t>   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7544" y="2924944"/>
            <a:ext cx="82296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Reuse the measurement accuracy of SSB-based RRM measurement to specify the measurement accuracy of CSI-RS based RRM measurement.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Specify the CSI-RS measurement delay requirements for RRM as following</a:t>
            </a:r>
            <a:r>
              <a:rPr kumimoji="0" lang="en-GB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63688" y="4509120"/>
          <a:ext cx="5688632" cy="1440160"/>
        </p:xfrm>
        <a:graphic>
          <a:graphicData uri="http://schemas.openxmlformats.org/drawingml/2006/table">
            <a:tbl>
              <a:tblPr/>
              <a:tblGrid>
                <a:gridCol w="2088232"/>
                <a:gridCol w="3600400"/>
              </a:tblGrid>
              <a:tr h="5694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latin typeface="Times New Roman"/>
                          <a:ea typeface="宋体"/>
                          <a:cs typeface="Times New Roman"/>
                        </a:rPr>
                        <a:t>Bandwidth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latin typeface="Times New Roman"/>
                          <a:ea typeface="宋体"/>
                          <a:cs typeface="Times New Roman"/>
                        </a:rPr>
                        <a:t>CSI-RS measurement delay for RRM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5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>
                          <a:latin typeface="Times New Roman"/>
                          <a:ea typeface="宋体"/>
                          <a:cs typeface="Times New Roman"/>
                        </a:rPr>
                        <a:t>24 PRB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latin typeface="Times New Roman"/>
                          <a:ea typeface="宋体"/>
                          <a:cs typeface="Times New Roman"/>
                        </a:rPr>
                        <a:t>10 samples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5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>
                          <a:latin typeface="Times New Roman"/>
                          <a:ea typeface="宋体"/>
                          <a:cs typeface="Times New Roman"/>
                        </a:rPr>
                        <a:t>48 PRB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latin typeface="Times New Roman"/>
                          <a:ea typeface="宋体"/>
                          <a:cs typeface="Times New Roman"/>
                        </a:rPr>
                        <a:t>5 samples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5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>
                          <a:latin typeface="Times New Roman"/>
                          <a:ea typeface="宋体"/>
                          <a:cs typeface="Times New Roman"/>
                        </a:rPr>
                        <a:t>&gt;=96 PRB</a:t>
                      </a:r>
                      <a:endParaRPr lang="zh-CN" sz="16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latin typeface="Times New Roman"/>
                          <a:ea typeface="宋体"/>
                          <a:cs typeface="Times New Roman"/>
                        </a:rPr>
                        <a:t>3 samples</a:t>
                      </a:r>
                      <a:endParaRPr lang="zh-CN" sz="16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457</Words>
  <Application>Microsoft Office PowerPoint</Application>
  <PresentationFormat>全屏显示(4:3)</PresentationFormat>
  <Paragraphs>67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Agreements </vt:lpstr>
      <vt:lpstr>Agreements </vt:lpstr>
      <vt:lpstr>Agreements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cmcc</cp:lastModifiedBy>
  <cp:revision>50</cp:revision>
  <dcterms:created xsi:type="dcterms:W3CDTF">2018-01-09T09:10:37Z</dcterms:created>
  <dcterms:modified xsi:type="dcterms:W3CDTF">2019-02-15T06:22:43Z</dcterms:modified>
</cp:coreProperties>
</file>