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3" d="100"/>
          <a:sy n="113" d="100"/>
        </p:scale>
        <p:origin x="138" y="4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D5BC149-D427-4DC6-96B8-5B931A7D6555}" type="datetimeFigureOut">
              <a:rPr lang="en-US" smtClean="0"/>
              <a:t>2/14/2019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DAA368-42D5-4AED-8B2A-191500573555}" type="slidenum">
              <a:rPr lang="en-US" smtClean="0"/>
              <a:t>‹#›</a:t>
            </a:fld>
            <a:endParaRPr lang="en-US"/>
          </a:p>
        </p:txBody>
      </p:sp>
    </p:spTree>
    <p:extLst>
      <p:ext uri="{BB962C8B-B14F-4D97-AF65-F5344CB8AC3E}">
        <p14:creationId xmlns:p14="http://schemas.microsoft.com/office/powerpoint/2010/main" val="2577247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5BC149-D427-4DC6-96B8-5B931A7D6555}" type="datetimeFigureOut">
              <a:rPr lang="en-US" smtClean="0"/>
              <a:t>2/14/2019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DAA368-42D5-4AED-8B2A-191500573555}" type="slidenum">
              <a:rPr lang="en-US" smtClean="0"/>
              <a:t>‹#›</a:t>
            </a:fld>
            <a:endParaRPr lang="en-US"/>
          </a:p>
        </p:txBody>
      </p:sp>
    </p:spTree>
    <p:extLst>
      <p:ext uri="{BB962C8B-B14F-4D97-AF65-F5344CB8AC3E}">
        <p14:creationId xmlns:p14="http://schemas.microsoft.com/office/powerpoint/2010/main" val="675429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5BC149-D427-4DC6-96B8-5B931A7D6555}" type="datetimeFigureOut">
              <a:rPr lang="en-US" smtClean="0"/>
              <a:t>2/14/2019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DAA368-42D5-4AED-8B2A-191500573555}" type="slidenum">
              <a:rPr lang="en-US" smtClean="0"/>
              <a:t>‹#›</a:t>
            </a:fld>
            <a:endParaRPr lang="en-US"/>
          </a:p>
        </p:txBody>
      </p:sp>
    </p:spTree>
    <p:extLst>
      <p:ext uri="{BB962C8B-B14F-4D97-AF65-F5344CB8AC3E}">
        <p14:creationId xmlns:p14="http://schemas.microsoft.com/office/powerpoint/2010/main" val="2490594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5BC149-D427-4DC6-96B8-5B931A7D6555}" type="datetimeFigureOut">
              <a:rPr lang="en-US" smtClean="0"/>
              <a:t>2/14/2019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DAA368-42D5-4AED-8B2A-191500573555}" type="slidenum">
              <a:rPr lang="en-US" smtClean="0"/>
              <a:t>‹#›</a:t>
            </a:fld>
            <a:endParaRPr lang="en-US"/>
          </a:p>
        </p:txBody>
      </p:sp>
    </p:spTree>
    <p:extLst>
      <p:ext uri="{BB962C8B-B14F-4D97-AF65-F5344CB8AC3E}">
        <p14:creationId xmlns:p14="http://schemas.microsoft.com/office/powerpoint/2010/main" val="3079342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5BC149-D427-4DC6-96B8-5B931A7D6555}" type="datetimeFigureOut">
              <a:rPr lang="en-US" smtClean="0"/>
              <a:t>2/14/2019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DAA368-42D5-4AED-8B2A-191500573555}" type="slidenum">
              <a:rPr lang="en-US" smtClean="0"/>
              <a:t>‹#›</a:t>
            </a:fld>
            <a:endParaRPr lang="en-US"/>
          </a:p>
        </p:txBody>
      </p:sp>
    </p:spTree>
    <p:extLst>
      <p:ext uri="{BB962C8B-B14F-4D97-AF65-F5344CB8AC3E}">
        <p14:creationId xmlns:p14="http://schemas.microsoft.com/office/powerpoint/2010/main" val="1410970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D5BC149-D427-4DC6-96B8-5B931A7D6555}" type="datetimeFigureOut">
              <a:rPr lang="en-US" smtClean="0"/>
              <a:t>2/14/2019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DAA368-42D5-4AED-8B2A-191500573555}" type="slidenum">
              <a:rPr lang="en-US" smtClean="0"/>
              <a:t>‹#›</a:t>
            </a:fld>
            <a:endParaRPr lang="en-US"/>
          </a:p>
        </p:txBody>
      </p:sp>
    </p:spTree>
    <p:extLst>
      <p:ext uri="{BB962C8B-B14F-4D97-AF65-F5344CB8AC3E}">
        <p14:creationId xmlns:p14="http://schemas.microsoft.com/office/powerpoint/2010/main" val="1895777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5BC149-D427-4DC6-96B8-5B931A7D6555}" type="datetimeFigureOut">
              <a:rPr lang="en-US" smtClean="0"/>
              <a:t>2/14/2019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DAA368-42D5-4AED-8B2A-191500573555}" type="slidenum">
              <a:rPr lang="en-US" smtClean="0"/>
              <a:t>‹#›</a:t>
            </a:fld>
            <a:endParaRPr lang="en-US"/>
          </a:p>
        </p:txBody>
      </p:sp>
    </p:spTree>
    <p:extLst>
      <p:ext uri="{BB962C8B-B14F-4D97-AF65-F5344CB8AC3E}">
        <p14:creationId xmlns:p14="http://schemas.microsoft.com/office/powerpoint/2010/main" val="15735958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D5BC149-D427-4DC6-96B8-5B931A7D6555}" type="datetimeFigureOut">
              <a:rPr lang="en-US" smtClean="0"/>
              <a:t>2/14/2019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DAA368-42D5-4AED-8B2A-191500573555}" type="slidenum">
              <a:rPr lang="en-US" smtClean="0"/>
              <a:t>‹#›</a:t>
            </a:fld>
            <a:endParaRPr lang="en-US"/>
          </a:p>
        </p:txBody>
      </p:sp>
    </p:spTree>
    <p:extLst>
      <p:ext uri="{BB962C8B-B14F-4D97-AF65-F5344CB8AC3E}">
        <p14:creationId xmlns:p14="http://schemas.microsoft.com/office/powerpoint/2010/main" val="1975448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5BC149-D427-4DC6-96B8-5B931A7D6555}" type="datetimeFigureOut">
              <a:rPr lang="en-US" smtClean="0"/>
              <a:t>2/14/2019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DAA368-42D5-4AED-8B2A-191500573555}" type="slidenum">
              <a:rPr lang="en-US" smtClean="0"/>
              <a:t>‹#›</a:t>
            </a:fld>
            <a:endParaRPr lang="en-US"/>
          </a:p>
        </p:txBody>
      </p:sp>
    </p:spTree>
    <p:extLst>
      <p:ext uri="{BB962C8B-B14F-4D97-AF65-F5344CB8AC3E}">
        <p14:creationId xmlns:p14="http://schemas.microsoft.com/office/powerpoint/2010/main" val="4142639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5BC149-D427-4DC6-96B8-5B931A7D6555}" type="datetimeFigureOut">
              <a:rPr lang="en-US" smtClean="0"/>
              <a:t>2/14/2019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DAA368-42D5-4AED-8B2A-191500573555}" type="slidenum">
              <a:rPr lang="en-US" smtClean="0"/>
              <a:t>‹#›</a:t>
            </a:fld>
            <a:endParaRPr lang="en-US"/>
          </a:p>
        </p:txBody>
      </p:sp>
    </p:spTree>
    <p:extLst>
      <p:ext uri="{BB962C8B-B14F-4D97-AF65-F5344CB8AC3E}">
        <p14:creationId xmlns:p14="http://schemas.microsoft.com/office/powerpoint/2010/main" val="530365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5BC149-D427-4DC6-96B8-5B931A7D6555}" type="datetimeFigureOut">
              <a:rPr lang="en-US" smtClean="0"/>
              <a:t>2/14/2019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DAA368-42D5-4AED-8B2A-191500573555}" type="slidenum">
              <a:rPr lang="en-US" smtClean="0"/>
              <a:t>‹#›</a:t>
            </a:fld>
            <a:endParaRPr lang="en-US"/>
          </a:p>
        </p:txBody>
      </p:sp>
    </p:spTree>
    <p:extLst>
      <p:ext uri="{BB962C8B-B14F-4D97-AF65-F5344CB8AC3E}">
        <p14:creationId xmlns:p14="http://schemas.microsoft.com/office/powerpoint/2010/main" val="424948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5BC149-D427-4DC6-96B8-5B931A7D6555}" type="datetimeFigureOut">
              <a:rPr lang="en-US" smtClean="0"/>
              <a:t>2/14/2019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DAA368-42D5-4AED-8B2A-191500573555}" type="slidenum">
              <a:rPr lang="en-US" smtClean="0"/>
              <a:t>‹#›</a:t>
            </a:fld>
            <a:endParaRPr lang="en-US"/>
          </a:p>
        </p:txBody>
      </p:sp>
    </p:spTree>
    <p:extLst>
      <p:ext uri="{BB962C8B-B14F-4D97-AF65-F5344CB8AC3E}">
        <p14:creationId xmlns:p14="http://schemas.microsoft.com/office/powerpoint/2010/main" val="486625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38577" y="1973527"/>
            <a:ext cx="9144000" cy="2156638"/>
          </a:xfrm>
        </p:spPr>
        <p:txBody>
          <a:bodyPr/>
          <a:lstStyle/>
          <a:p>
            <a:r>
              <a:rPr lang="en-US" dirty="0" smtClean="0"/>
              <a:t>Way Forward on TCI State Switching Delay</a:t>
            </a:r>
            <a:endParaRPr lang="en-US" dirty="0"/>
          </a:p>
        </p:txBody>
      </p:sp>
      <p:sp>
        <p:nvSpPr>
          <p:cNvPr id="3" name="Subtitle 2"/>
          <p:cNvSpPr>
            <a:spLocks noGrp="1"/>
          </p:cNvSpPr>
          <p:nvPr>
            <p:ph type="subTitle" idx="1"/>
          </p:nvPr>
        </p:nvSpPr>
        <p:spPr>
          <a:xfrm>
            <a:off x="1524000" y="4508390"/>
            <a:ext cx="9144000" cy="1480930"/>
          </a:xfrm>
        </p:spPr>
        <p:txBody>
          <a:bodyPr/>
          <a:lstStyle/>
          <a:p>
            <a:r>
              <a:rPr lang="en-US" dirty="0" smtClean="0"/>
              <a:t>Intel Corporation</a:t>
            </a:r>
            <a:endParaRPr lang="en-US" dirty="0"/>
          </a:p>
        </p:txBody>
      </p:sp>
      <p:sp>
        <p:nvSpPr>
          <p:cNvPr id="4" name="TextBox 3">
            <a:extLst>
              <a:ext uri="{FF2B5EF4-FFF2-40B4-BE49-F238E27FC236}">
                <a16:creationId xmlns="" xmlns:a16="http://schemas.microsoft.com/office/drawing/2014/main" id="{A3298A14-50D2-4471-9DF0-224D8FE5403E}"/>
              </a:ext>
            </a:extLst>
          </p:cNvPr>
          <p:cNvSpPr txBox="1"/>
          <p:nvPr/>
        </p:nvSpPr>
        <p:spPr>
          <a:xfrm>
            <a:off x="508883" y="706994"/>
            <a:ext cx="11203388" cy="646331"/>
          </a:xfrm>
          <a:prstGeom prst="rect">
            <a:avLst/>
          </a:prstGeom>
          <a:noFill/>
        </p:spPr>
        <p:txBody>
          <a:bodyPr wrap="square" rtlCol="0">
            <a:spAutoFit/>
          </a:bodyPr>
          <a:lstStyle/>
          <a:p>
            <a:r>
              <a:rPr lang="en-US" b="1" dirty="0"/>
              <a:t>3GPP TSG-RAN WG4 Meeting #90	 	</a:t>
            </a:r>
            <a:r>
              <a:rPr lang="en-US" b="1" dirty="0" smtClean="0"/>
              <a:t>					</a:t>
            </a:r>
            <a:r>
              <a:rPr lang="en-US" b="1" smtClean="0"/>
              <a:t>              </a:t>
            </a:r>
            <a:r>
              <a:rPr lang="en-US" b="1" smtClean="0"/>
              <a:t>R4-1900112</a:t>
            </a:r>
            <a:endParaRPr lang="en-US" b="1" dirty="0"/>
          </a:p>
          <a:p>
            <a:r>
              <a:rPr lang="en-US" b="1" dirty="0"/>
              <a:t>Athens, GR, 25</a:t>
            </a:r>
            <a:r>
              <a:rPr lang="en-US" b="1" baseline="30000" dirty="0"/>
              <a:t>th </a:t>
            </a:r>
            <a:r>
              <a:rPr lang="en-US" b="1" dirty="0"/>
              <a:t>Feb – 1</a:t>
            </a:r>
            <a:r>
              <a:rPr lang="en-US" b="1" baseline="30000" dirty="0"/>
              <a:t>st</a:t>
            </a:r>
            <a:r>
              <a:rPr lang="en-US" b="1" dirty="0"/>
              <a:t> March, 2019</a:t>
            </a:r>
          </a:p>
        </p:txBody>
      </p:sp>
    </p:spTree>
    <p:extLst>
      <p:ext uri="{BB962C8B-B14F-4D97-AF65-F5344CB8AC3E}">
        <p14:creationId xmlns:p14="http://schemas.microsoft.com/office/powerpoint/2010/main" val="35921214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US" dirty="0" smtClean="0"/>
              <a:t>UE is configured TCI list via RRC for PDCCH and PDSCH</a:t>
            </a:r>
          </a:p>
          <a:p>
            <a:r>
              <a:rPr lang="en-US" dirty="0" smtClean="0"/>
              <a:t>PDCCH active TCI state is configured via MAC CE</a:t>
            </a:r>
          </a:p>
          <a:p>
            <a:r>
              <a:rPr lang="en-US" dirty="0" smtClean="0"/>
              <a:t>PDSCH can have up to 8 activated TCI states configured via MAC CE</a:t>
            </a:r>
          </a:p>
          <a:p>
            <a:r>
              <a:rPr lang="en-US" dirty="0" smtClean="0"/>
              <a:t>PDSCH active TCI state is configured via DCI when applicable</a:t>
            </a:r>
          </a:p>
          <a:p>
            <a:r>
              <a:rPr lang="en-US" dirty="0" smtClean="0"/>
              <a:t>If PDSCH active TCI state is not configured via DCI it follows TCI of PDCCH</a:t>
            </a:r>
          </a:p>
          <a:p>
            <a:r>
              <a:rPr lang="en-US" dirty="0" smtClean="0"/>
              <a:t>DCI based TCI state/beam switch is applicable to PDSCH</a:t>
            </a:r>
          </a:p>
          <a:p>
            <a:r>
              <a:rPr lang="en-US" dirty="0" smtClean="0"/>
              <a:t>MAC CE based TCI state/ beam switch is applicable to PDCCH</a:t>
            </a:r>
            <a:endParaRPr lang="en-US" dirty="0"/>
          </a:p>
        </p:txBody>
      </p:sp>
    </p:spTree>
    <p:extLst>
      <p:ext uri="{BB962C8B-B14F-4D97-AF65-F5344CB8AC3E}">
        <p14:creationId xmlns:p14="http://schemas.microsoft.com/office/powerpoint/2010/main" val="1648521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DCI based TCI State Switch</a:t>
            </a:r>
            <a:endParaRPr lang="en-US" dirty="0"/>
          </a:p>
        </p:txBody>
      </p:sp>
      <p:sp>
        <p:nvSpPr>
          <p:cNvPr id="3" name="Content Placeholder 2"/>
          <p:cNvSpPr>
            <a:spLocks noGrp="1"/>
          </p:cNvSpPr>
          <p:nvPr>
            <p:ph idx="1"/>
          </p:nvPr>
        </p:nvSpPr>
        <p:spPr/>
        <p:txBody>
          <a:bodyPr/>
          <a:lstStyle/>
          <a:p>
            <a:r>
              <a:rPr lang="en-US" dirty="0"/>
              <a:t>The beam switching time for PDSCH activated via DCI is indicated by UE </a:t>
            </a:r>
            <a:r>
              <a:rPr lang="en-US" dirty="0" smtClean="0"/>
              <a:t>capability</a:t>
            </a:r>
          </a:p>
          <a:p>
            <a:r>
              <a:rPr lang="en-US" b="1" dirty="0"/>
              <a:t>Proposal </a:t>
            </a:r>
            <a:r>
              <a:rPr lang="en-US" b="1" dirty="0" smtClean="0"/>
              <a:t>#1:</a:t>
            </a:r>
            <a:r>
              <a:rPr lang="en-US" dirty="0" smtClean="0"/>
              <a:t> </a:t>
            </a:r>
            <a:r>
              <a:rPr lang="en-US" dirty="0"/>
              <a:t>DCI based TCI state/ beam switch delay for PDSCH starts from the end of last symbol of PDCCH to beginning of the first symbol of </a:t>
            </a:r>
            <a:r>
              <a:rPr lang="en-US" dirty="0" smtClean="0"/>
              <a:t>PDSCH</a:t>
            </a:r>
            <a:endParaRPr lang="en-US" dirty="0"/>
          </a:p>
          <a:p>
            <a:r>
              <a:rPr lang="en-US" b="1" dirty="0" smtClean="0"/>
              <a:t>Proposal #2</a:t>
            </a:r>
            <a:r>
              <a:rPr lang="en-US" dirty="0" smtClean="0"/>
              <a:t>: </a:t>
            </a:r>
            <a:r>
              <a:rPr lang="en-US" dirty="0"/>
              <a:t>The delay for DCI based beam/ TCI state switch for PDSCH is defined by UE capability </a:t>
            </a:r>
            <a:r>
              <a:rPr lang="en-US" i="1" dirty="0" err="1"/>
              <a:t>timeDurationForQCL</a:t>
            </a:r>
            <a:endParaRPr lang="en-US" i="1" dirty="0"/>
          </a:p>
          <a:p>
            <a:endParaRPr lang="en-US" dirty="0"/>
          </a:p>
        </p:txBody>
      </p:sp>
    </p:spTree>
    <p:extLst>
      <p:ext uri="{BB962C8B-B14F-4D97-AF65-F5344CB8AC3E}">
        <p14:creationId xmlns:p14="http://schemas.microsoft.com/office/powerpoint/2010/main" val="589366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MAC CE based TCI State Switch</a:t>
            </a:r>
            <a:endParaRPr lang="en-US" dirty="0"/>
          </a:p>
        </p:txBody>
      </p:sp>
      <p:sp>
        <p:nvSpPr>
          <p:cNvPr id="3" name="Content Placeholder 2"/>
          <p:cNvSpPr>
            <a:spLocks noGrp="1"/>
          </p:cNvSpPr>
          <p:nvPr>
            <p:ph idx="1"/>
          </p:nvPr>
        </p:nvSpPr>
        <p:spPr/>
        <p:txBody>
          <a:bodyPr>
            <a:normAutofit lnSpcReduction="10000"/>
          </a:bodyPr>
          <a:lstStyle/>
          <a:p>
            <a:r>
              <a:rPr lang="en-US" dirty="0" smtClean="0"/>
              <a:t>2 possible cases for MAC CE based TCI state switch for PDCCH</a:t>
            </a:r>
          </a:p>
          <a:p>
            <a:pPr lvl="1"/>
            <a:r>
              <a:rPr lang="en-US" dirty="0"/>
              <a:t>TCI state switch to </a:t>
            </a:r>
            <a:r>
              <a:rPr lang="en-US" dirty="0" smtClean="0"/>
              <a:t>a known TCI </a:t>
            </a:r>
            <a:r>
              <a:rPr lang="en-US" dirty="0"/>
              <a:t>state </a:t>
            </a:r>
          </a:p>
          <a:p>
            <a:pPr lvl="1"/>
            <a:r>
              <a:rPr lang="en-US" dirty="0"/>
              <a:t>TCI state switch to </a:t>
            </a:r>
            <a:r>
              <a:rPr lang="en-US" dirty="0" smtClean="0"/>
              <a:t>an unknown TCI </a:t>
            </a:r>
            <a:r>
              <a:rPr lang="en-US" dirty="0"/>
              <a:t>state </a:t>
            </a:r>
            <a:endParaRPr lang="en-US" dirty="0" smtClean="0"/>
          </a:p>
          <a:p>
            <a:r>
              <a:rPr lang="en-US" b="1" dirty="0"/>
              <a:t>Proposal #3:</a:t>
            </a:r>
            <a:r>
              <a:rPr lang="en-US" dirty="0"/>
              <a:t> The delay for MAC CE based TCI state switch for PDCCH starts from the slot with PDSCH carrying the activation command to the slot when PDCCH can be received based on new TCI state</a:t>
            </a:r>
          </a:p>
          <a:p>
            <a:r>
              <a:rPr lang="en-US" b="1" dirty="0"/>
              <a:t>Proposal #4:</a:t>
            </a:r>
            <a:r>
              <a:rPr lang="en-US" dirty="0"/>
              <a:t> The delay for MAC CE based TCI switch for PDCCH to a known TCI state is defined as T</a:t>
            </a:r>
            <a:r>
              <a:rPr lang="en-US" baseline="-25000" dirty="0"/>
              <a:t>TCI-Switch, known </a:t>
            </a:r>
            <a:r>
              <a:rPr lang="en-US" dirty="0"/>
              <a:t>=  T</a:t>
            </a:r>
            <a:r>
              <a:rPr lang="en-US" baseline="-25000" dirty="0"/>
              <a:t>HARQ</a:t>
            </a:r>
            <a:r>
              <a:rPr lang="en-US" dirty="0"/>
              <a:t> + 3ms. </a:t>
            </a:r>
          </a:p>
          <a:p>
            <a:r>
              <a:rPr lang="en-US" b="1" dirty="0"/>
              <a:t>Proposal #5:</a:t>
            </a:r>
            <a:r>
              <a:rPr lang="en-US" dirty="0"/>
              <a:t> The delay for MAC CE based TCI switch for PDCCH to an unknown TCI state is defined as T</a:t>
            </a:r>
            <a:r>
              <a:rPr lang="en-US" baseline="-25000" dirty="0"/>
              <a:t>TCI-Switch, unknown </a:t>
            </a:r>
            <a:r>
              <a:rPr lang="en-US" dirty="0"/>
              <a:t>=  T</a:t>
            </a:r>
            <a:r>
              <a:rPr lang="en-US" baseline="-25000" dirty="0"/>
              <a:t>ACQ-TO-FO</a:t>
            </a:r>
            <a:r>
              <a:rPr lang="en-US" dirty="0"/>
              <a:t> + T</a:t>
            </a:r>
            <a:r>
              <a:rPr lang="en-US" baseline="-25000" dirty="0"/>
              <a:t>HARQ</a:t>
            </a:r>
            <a:r>
              <a:rPr lang="en-US" dirty="0"/>
              <a:t> + 3ms</a:t>
            </a:r>
          </a:p>
          <a:p>
            <a:endParaRPr lang="en-US" dirty="0"/>
          </a:p>
          <a:p>
            <a:pPr lvl="1"/>
            <a:endParaRPr lang="en-US" dirty="0"/>
          </a:p>
        </p:txBody>
      </p:sp>
    </p:spTree>
    <p:extLst>
      <p:ext uri="{BB962C8B-B14F-4D97-AF65-F5344CB8AC3E}">
        <p14:creationId xmlns:p14="http://schemas.microsoft.com/office/powerpoint/2010/main" val="5932314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1183</TotalTime>
  <Words>300</Words>
  <Application>Microsoft Office PowerPoint</Application>
  <PresentationFormat>Widescreen</PresentationFormat>
  <Paragraphs>23</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Way Forward on TCI State Switching Delay</vt:lpstr>
      <vt:lpstr>Background</vt:lpstr>
      <vt:lpstr>DCI based TCI State Switch</vt:lpstr>
      <vt:lpstr>MAC CE based TCI State Switch</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TCI State Switching Delay</dc:title>
  <dc:creator>Intel</dc:creator>
  <cp:keywords>CTPClassification=CTP_NT</cp:keywords>
  <cp:lastModifiedBy>Intel</cp:lastModifiedBy>
  <cp:revision>9</cp:revision>
  <dcterms:created xsi:type="dcterms:W3CDTF">2019-02-13T19:23:02Z</dcterms:created>
  <dcterms:modified xsi:type="dcterms:W3CDTF">2019-02-15T01:04:18Z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056ee2d4-ab2b-4ac9-bb82-ffdc3c874af3</vt:lpwstr>
  </property>
  <property fmtid="{D5CDD505-2E9C-101B-9397-08002B2CF9AE}" pid="3" name="CTP_TimeStamp">
    <vt:lpwstr>2019-02-15 01:04:17Z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