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482" autoAdjust="0"/>
  </p:normalViewPr>
  <p:slideViewPr>
    <p:cSldViewPr>
      <p:cViewPr>
        <p:scale>
          <a:sx n="80" d="100"/>
          <a:sy n="80" d="100"/>
        </p:scale>
        <p:origin x="-108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24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4D948E-3754-4E3E-9A9B-ED25F6666C8D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BE4EE4-ED58-4765-BD35-EA36B866EB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3682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2"/>
            <a:endParaRPr lang="en-US" sz="1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BE4EE4-ED58-4765-BD35-EA36B866EBC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1032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#88Bis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de-D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Chengdu, China, 08 – 12 October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UE </a:t>
            </a:r>
            <a:r>
              <a:rPr lang="en-US" altLang="zh-CN" sz="4400" dirty="0" err="1" smtClean="0"/>
              <a:t>FeNB-IoT</a:t>
            </a:r>
            <a:r>
              <a:rPr lang="en-US" altLang="zh-CN" sz="4400" dirty="0" smtClean="0"/>
              <a:t> TDD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R4-1814232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54360"/>
          </a:xfrm>
        </p:spPr>
        <p:txBody>
          <a:bodyPr>
            <a:normAutofit/>
          </a:bodyPr>
          <a:lstStyle/>
          <a:p>
            <a:r>
              <a:rPr lang="en-US" altLang="zh-CN" dirty="0" err="1" smtClean="0"/>
              <a:t>FeNB-IoT</a:t>
            </a:r>
            <a:r>
              <a:rPr lang="en-US" altLang="zh-CN" dirty="0" smtClean="0"/>
              <a:t> TDD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Autofit/>
          </a:bodyPr>
          <a:lstStyle/>
          <a:p>
            <a:r>
              <a:rPr lang="en-US" sz="2400" dirty="0" smtClean="0"/>
              <a:t>NPDSCH and NPDCCH</a:t>
            </a:r>
          </a:p>
          <a:p>
            <a:pPr lvl="1"/>
            <a:r>
              <a:rPr lang="en-US" sz="1800" dirty="0" smtClean="0"/>
              <a:t>Use UL/DL configuration #4 and special </a:t>
            </a:r>
            <a:r>
              <a:rPr lang="en-US" sz="1800" dirty="0" err="1" smtClean="0"/>
              <a:t>subframe</a:t>
            </a:r>
            <a:r>
              <a:rPr lang="en-US" sz="1800" dirty="0" smtClean="0"/>
              <a:t> configuration#4 for NPDSCH and NPDCCH TDD demodulation performance requirements</a:t>
            </a:r>
          </a:p>
          <a:p>
            <a:pPr lvl="2"/>
            <a:r>
              <a:rPr lang="en-GB" sz="1600" dirty="0"/>
              <a:t>NPDSCH/NPDCCH is scheduled in </a:t>
            </a:r>
            <a:r>
              <a:rPr lang="en-GB" sz="1600" dirty="0" smtClean="0"/>
              <a:t>both normal DL </a:t>
            </a:r>
            <a:r>
              <a:rPr lang="en-GB" sz="1600" smtClean="0"/>
              <a:t>subframes </a:t>
            </a:r>
            <a:r>
              <a:rPr lang="en-GB" sz="1600" dirty="0" smtClean="0"/>
              <a:t>and special </a:t>
            </a:r>
            <a:r>
              <a:rPr lang="en-GB" sz="1600" dirty="0" err="1" smtClean="0"/>
              <a:t>subframes</a:t>
            </a:r>
            <a:endParaRPr lang="en-US" sz="1600" dirty="0"/>
          </a:p>
          <a:p>
            <a:pPr lvl="2"/>
            <a:r>
              <a:rPr lang="en-US" sz="1600" dirty="0" smtClean="0"/>
              <a:t>Add a certain margin [X]dB on top of the existing NPDSCH FDD performance requirements</a:t>
            </a:r>
          </a:p>
          <a:p>
            <a:pPr lvl="2"/>
            <a:r>
              <a:rPr lang="en-US" sz="1600" dirty="0" smtClean="0"/>
              <a:t>X will be decided as per the simulation results in next RAN4#89 meeting.</a:t>
            </a:r>
          </a:p>
          <a:p>
            <a:pPr>
              <a:buNone/>
            </a:pPr>
            <a:endParaRPr lang="en-US" sz="1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81</Words>
  <Application>Microsoft Office PowerPoint</Application>
  <PresentationFormat>On-screen Show (4:3)</PresentationFormat>
  <Paragraphs>11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3GPP TSG-RAN WG4 Meeting #88Bis  Chengdu, China, 08 – 12 October 2018</vt:lpstr>
      <vt:lpstr>FeNB-IoT TDD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94</cp:revision>
  <dcterms:created xsi:type="dcterms:W3CDTF">2016-01-12T08:39:50Z</dcterms:created>
  <dcterms:modified xsi:type="dcterms:W3CDTF">2018-10-12T06:11:31Z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(3)x21tY8Y2KsmE8kTE7XZZj8AgOGjDCBGweZ7B0o9djplFVnmodVn7PaAhR8XCx4jZwL4HUkrP
KngsZmPI/zB9Kb4QL925kDw1GNazoq/ZGEI7QxykvmjfIU9F1TzwM+GOGTNmzmLz7qygUN6c
Nko9Zf6DBcodZSDSKJtOWhuLYNiXgxUQlQjG7Q0I3qonDmFeXdD2onUt5Kc+Sdu4GKK5wmNh
uzUkE+IRUoiPMyj0G4</vt:lpwstr>
  </property>
  <property fmtid="{D5CDD505-2E9C-101B-9397-08002B2CF9AE}" pid="3" name="_2015_ms_pID_7253431">
    <vt:lpwstr>gNOdHjA6quoVh6a6u5QPN2YgMvEVU1874qyScI8YXk/jVYimrpun1W
F3IYM8FCLqqN4V5V4BpspMz6LvWLkVmFbWCeqiwdQnrO0Ig8UB1mZDjYV8ttnP3DxLloGmwU
eIUDyKDx2N06vB6xPkb+YHrBAp9lUAmKimlh1HIHQg+YvJN2kgvYc/PK//H1J/yq6sMK2GqA
6zp4gUC7wwd136Q46LH+zuly4X7S5JM6rt6V</vt:lpwstr>
  </property>
  <property fmtid="{D5CDD505-2E9C-101B-9397-08002B2CF9AE}" pid="4" name="_2015_ms_pID_7253432">
    <vt:lpwstr>t8ovPbTDuyWh+pfQLomSc2TiPN6Yh917Tym4
GeD7WSxYYzSFbj6ngwGgGPeNLXR9adFRECsYspAIFVjhlDw2wpc=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1539324649</vt:lpwstr>
  </property>
</Properties>
</file>