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83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9A9D8-1B2D-4862-A5DA-B50C79D5DD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5CF68D-243C-4B3F-99DB-875F30106E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904EA8-F0AD-4CC3-A538-E696FCD52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EA6FC1-92F5-45CA-8573-E3272AD4E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82BA3-00CB-4182-9601-E39EED10F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083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62593-E51C-4549-9138-7D6F0B74B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098BA7-9E58-454A-8F58-215133F895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B3C1FB-53D9-488C-922C-75B16717E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43CE6-86F9-42A4-B049-FCAA40AC0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3A808A-ABE4-4948-BB7D-EA6574EC2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986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A7E4A8-7473-46FF-ABCB-13C733C780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B0165C-BC9D-4DE2-A1CD-4A579CB8B3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9A423-26DF-4D6C-8A8E-0FA97B712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EC15E8-37ED-4C18-AEC7-15EEEC14C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1692B-0016-4923-A773-4506096F5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122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93EA5-0909-427B-B301-989B7C4CB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4BFF9-60A8-4CDA-9E37-38A6FD52BC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A39A5B-6E7C-434C-91D4-F26E5C479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10587E-FAA6-4651-B6D5-733C185FA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7C473A-960B-4FBE-9B8C-AF53B5C30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741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AA537-5B5D-4355-ADEB-28D8382D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A5E424-488C-49A3-B035-214F2ACBC6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1EDC4-E4D0-48A4-A779-A1F45BBE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894F7B-6791-4B55-868E-943D553B5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C25AD4-CF4C-4092-BF47-589856076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43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F9A52-C2CC-43D1-9C9E-480D2FA79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95443-AB5A-43C0-8FF9-B356DA5A01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11BE68-B9B4-4AC3-8B26-EEB8150DD1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8C116A-4C6C-4145-9714-E022B34A5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F0F3A9-A4B9-48C4-848D-FBE923179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C5BAE4-A9B0-45FA-A2E4-BFAB0FFF5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844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51C72-CEE3-4510-BD81-0EB2E39F1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563090-4EBA-46D2-A560-C6F2177E6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1BF883-9AED-4ABB-8447-9C218405AF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00C5B2-EB90-4394-9B86-D1CDEF247C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330A29-EC7A-45D1-883D-7DB7383A63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525756-3473-4870-A44F-0C66C006A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93F5C4-B644-4BA3-B1B2-3367DC7DD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0B1D2E-5196-4E1F-A133-1F273EA84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520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F0F73-0867-405F-A6ED-E92235984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6A9BE9-2155-47E2-A378-33F1DB64F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7EDEC4-C588-4B87-A545-4AF1B746A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0B289A-73EE-4378-A235-486480239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301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CAC9A4-F90D-4920-B59C-4090FCBB8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6690A0-078D-4349-82E2-38BD89CA0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B76A02-DF5D-4DA2-A7CF-F1CA55483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274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3C03-0D94-49AE-8975-42EACE767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31E82A-0253-41D8-85F1-CB298421FA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4BE21B-C286-4096-A494-5AEAAF1A53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198473-0A78-4172-8B9B-9F64DA24A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5969C2-7284-43AD-80CC-A51BCE0C5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48B099-5C77-4AB5-9413-6DA7C4624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523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248B8D-717D-48C6-A4F1-BC856A99A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80CD7-7E74-4CC3-B8BF-9CA45971BB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2F72B3-7B50-4D9E-ABA6-371ACCCB65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4BE03F-28EC-4BA2-A292-A24EB2629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6CC7DF-E6B5-4BFB-AA87-A38729809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4E51FF-A04F-4FA6-8DA6-A19BB8D50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042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8897E7-E984-4109-BEAE-35CA0F765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EE296-B355-4390-987D-01A08AC2E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DE4962-CF35-4131-B4EF-A046A93716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650C5-9C9E-45FB-8E2F-40C809324201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D582B-AD13-4615-A2D1-65FC443DDF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D608C-CF16-489A-A2DE-F04F972CA0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229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7C10A-712E-4A4F-A323-212D9BCF7D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beam correspondence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087485-7908-4B30-B905-87569E6A47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MediaTek, Sony, LGE, Verizon, Samsung, DOCOMO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8749E0-899B-4F50-8C05-CD870ECC6415}"/>
              </a:ext>
            </a:extLst>
          </p:cNvPr>
          <p:cNvSpPr txBox="1"/>
          <p:nvPr/>
        </p:nvSpPr>
        <p:spPr>
          <a:xfrm>
            <a:off x="1112363" y="565608"/>
            <a:ext cx="102940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WG4 Meeting #88b	   					R4-1814153</a:t>
            </a:r>
            <a:endParaRPr lang="en-US" dirty="0"/>
          </a:p>
          <a:p>
            <a:r>
              <a:rPr lang="en-GB" b="1" dirty="0"/>
              <a:t>Chengdu, China, 8</a:t>
            </a:r>
            <a:r>
              <a:rPr lang="en-GB" b="1" baseline="30000" dirty="0"/>
              <a:t>th</a:t>
            </a:r>
            <a:r>
              <a:rPr lang="en-GB" b="1" dirty="0"/>
              <a:t>  – 12</a:t>
            </a:r>
            <a:r>
              <a:rPr lang="en-GB" b="1" baseline="30000" dirty="0"/>
              <a:t>th</a:t>
            </a:r>
            <a:r>
              <a:rPr lang="en-GB" b="1" dirty="0"/>
              <a:t> October, 2018</a:t>
            </a:r>
          </a:p>
          <a:p>
            <a:r>
              <a:rPr lang="en-US" b="1" dirty="0"/>
              <a:t>Agenda item: 7.6.14.3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38758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06329-B880-4C2D-8BEE-E29A99043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49C3EB-C054-4675-93BC-9BAE83D0A5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following text is agreed for BC correspondence requirement and shall be included as a part of a draft CR to 38.101-2:</a:t>
            </a:r>
          </a:p>
          <a:p>
            <a:pPr marL="457200" lvl="1" indent="0">
              <a:buNone/>
            </a:pPr>
            <a:r>
              <a:rPr lang="en-US" i="1" dirty="0"/>
              <a:t>UEs which support beam correspondence shall have the ability to select a corresponding beam for UL transmission based on DL measurements without relying on network-assisted UL beam refinement.</a:t>
            </a:r>
          </a:p>
          <a:p>
            <a:pPr marL="457200" lvl="1" indent="0">
              <a:buNone/>
            </a:pPr>
            <a:r>
              <a:rPr lang="en-US" i="1" dirty="0"/>
              <a:t>For power class 3 UEs which support beam correspondence, the requirement is fulfilled if the UE’s corresponding UL beams satisfy the minimum peak EIRP according to Table 6.2.1.3-1 and spherical coverage requirements according to Table 6.2.1.3-3.</a:t>
            </a:r>
          </a:p>
          <a:p>
            <a:endParaRPr lang="en-US" dirty="0"/>
          </a:p>
          <a:p>
            <a:pPr lvl="1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19494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5CB7E-540B-4B72-8AF1-A3BAFEAC4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9711"/>
            <a:ext cx="10515600" cy="1325563"/>
          </a:xfrm>
        </p:spPr>
        <p:txBody>
          <a:bodyPr/>
          <a:lstStyle/>
          <a:p>
            <a:r>
              <a:rPr lang="en-US" dirty="0"/>
              <a:t>Open issues to be resolved in #89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D2752B-5714-41E0-8D04-AED8F4CC66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following open issues need to be addressed in RAN4 #89:</a:t>
            </a:r>
            <a:endParaRPr lang="it-IT" dirty="0"/>
          </a:p>
          <a:p>
            <a:pPr lvl="1" fontAlgn="base" hangingPunct="0"/>
            <a:r>
              <a:rPr lang="en-US" dirty="0"/>
              <a:t>DL measurement signals </a:t>
            </a:r>
          </a:p>
          <a:p>
            <a:pPr lvl="2" fontAlgn="base" hangingPunct="0"/>
            <a:r>
              <a:rPr lang="en-US" dirty="0"/>
              <a:t>If DL measurement signals need to specify in RAN4 or RAN5 specifications</a:t>
            </a:r>
          </a:p>
          <a:p>
            <a:pPr lvl="2" fontAlgn="base" hangingPunct="0"/>
            <a:r>
              <a:rPr lang="en-US" dirty="0"/>
              <a:t>Which DL measurement signals (SSB and/or CSI-RS) should be specified </a:t>
            </a:r>
          </a:p>
          <a:p>
            <a:pPr lvl="1" fontAlgn="base" hangingPunct="0"/>
            <a:r>
              <a:rPr lang="en-US" dirty="0"/>
              <a:t>SRS</a:t>
            </a:r>
          </a:p>
          <a:p>
            <a:pPr lvl="2" fontAlgn="base" hangingPunct="0"/>
            <a:r>
              <a:rPr lang="en-US" dirty="0"/>
              <a:t>whether clarification on SRS configuration used in the BC test is needed in RAN4 or RAN5 specs</a:t>
            </a:r>
          </a:p>
          <a:p>
            <a:pPr lvl="1" fontAlgn="base" hangingPunct="0"/>
            <a:r>
              <a:rPr lang="en-US" dirty="0"/>
              <a:t>A clarification on polarization of DL signals used by TE should be included in a recommendation to RAN5</a:t>
            </a:r>
          </a:p>
          <a:p>
            <a:pPr fontAlgn="base" hangingPunct="0"/>
            <a:r>
              <a:rPr lang="en-US" dirty="0"/>
              <a:t>Which requirement needs to be specified for PC1, PC2 and PC4</a:t>
            </a:r>
          </a:p>
          <a:p>
            <a:pPr marL="457200" lvl="1" indent="0" fontAlgn="base" hangingPunc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977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17CAF-81F8-46CC-8E91-93B61A13B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 (from RAN4 #88bis)</a:t>
            </a:r>
            <a:endParaRPr lang="it-I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4CF08E-34AA-45A7-9292-548B709BF0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 hangingPunct="0"/>
            <a:r>
              <a:rPr lang="en-GB" dirty="0"/>
              <a:t>R4-1811805, “WF on beam correspondence,” Qualcomm Incorporated.</a:t>
            </a:r>
            <a:endParaRPr lang="it-IT" dirty="0"/>
          </a:p>
          <a:p>
            <a:pPr lvl="0" hangingPunct="0"/>
            <a:r>
              <a:rPr lang="en-US" dirty="0"/>
              <a:t>R4-1812197, “On Beam Correspondence requirements”, Intel Corporation.</a:t>
            </a:r>
            <a:endParaRPr lang="it-IT" dirty="0"/>
          </a:p>
          <a:p>
            <a:pPr lvl="0" hangingPunct="0"/>
            <a:r>
              <a:rPr lang="en-US" dirty="0"/>
              <a:t>R4-1812392, “Further views on beam correspondence”, Apple Inc.</a:t>
            </a:r>
            <a:endParaRPr lang="it-IT" dirty="0"/>
          </a:p>
          <a:p>
            <a:pPr lvl="0" hangingPunct="0"/>
            <a:r>
              <a:rPr lang="en-US" dirty="0"/>
              <a:t>R4-1812393, “Draft CR to TS 38.101-2: Introduction of the requirement on beam correspondence”, Apple Inc.</a:t>
            </a:r>
            <a:endParaRPr lang="it-IT" dirty="0"/>
          </a:p>
          <a:p>
            <a:pPr lvl="0" hangingPunct="0"/>
            <a:r>
              <a:rPr lang="en-US" dirty="0"/>
              <a:t>R4-1812722, “Discussion on the polarization setting in beam correspondence and other requirements”, OPPO.</a:t>
            </a:r>
            <a:endParaRPr lang="it-IT" dirty="0"/>
          </a:p>
          <a:p>
            <a:pPr lvl="0" hangingPunct="0"/>
            <a:r>
              <a:rPr lang="en-US" dirty="0"/>
              <a:t>R4-1813362, “Draft CR to 38.101-2: FR2 Beam Correspondence Requirement”, Qualcomm Incorporated.</a:t>
            </a:r>
            <a:endParaRPr lang="it-IT" dirty="0"/>
          </a:p>
          <a:p>
            <a:pPr lvl="0" hangingPunct="0"/>
            <a:r>
              <a:rPr lang="en-US" dirty="0"/>
              <a:t>R4-1813363, “Measured Data Supporting PC3 Beam Correspondence Criterion”, Qualcomm Incorporated.</a:t>
            </a:r>
            <a:endParaRPr lang="it-IT" dirty="0"/>
          </a:p>
          <a:p>
            <a:pPr lvl="0" hangingPunct="0"/>
            <a:r>
              <a:rPr lang="en-US" dirty="0"/>
              <a:t>R4-1813364, “On Beam Correspondence Requirement”, Qualcomm Incorporated</a:t>
            </a:r>
            <a:endParaRPr lang="it-IT" dirty="0"/>
          </a:p>
          <a:p>
            <a:pPr lvl="0" hangingPunct="0"/>
            <a:r>
              <a:rPr lang="en-US" dirty="0"/>
              <a:t>R4-1813406, “Metrics for beam correspondence”, Sony, Ericsson.</a:t>
            </a:r>
            <a:endParaRPr lang="it-IT" dirty="0"/>
          </a:p>
          <a:p>
            <a:pPr lvl="0" hangingPunct="0"/>
            <a:r>
              <a:rPr lang="en-US" dirty="0"/>
              <a:t>R4-1813478, “On beam correspondence”, Huawei, </a:t>
            </a:r>
            <a:r>
              <a:rPr lang="en-US" dirty="0" err="1"/>
              <a:t>HiSilicon</a:t>
            </a:r>
            <a:r>
              <a:rPr lang="en-US" dirty="0"/>
              <a:t>.</a:t>
            </a:r>
          </a:p>
          <a:p>
            <a:pPr lvl="0" hangingPunct="0"/>
            <a:r>
              <a:rPr lang="en-US" dirty="0"/>
              <a:t>R4-1813832, “Beam Correspondence Ad Hoc minutes”, Qualcomm </a:t>
            </a:r>
            <a:r>
              <a:rPr lang="en-US" dirty="0" err="1"/>
              <a:t>Incorprated</a:t>
            </a:r>
            <a:r>
              <a:rPr lang="en-US" dirty="0"/>
              <a:t>. </a:t>
            </a:r>
            <a:endParaRPr lang="it-IT" dirty="0"/>
          </a:p>
          <a:p>
            <a:pPr lvl="0" hangingPunct="0"/>
            <a:endParaRPr lang="it-IT" dirty="0"/>
          </a:p>
          <a:p>
            <a:pPr lvl="0" hangingPunct="0"/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154983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</TotalTime>
  <Words>365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beam correspondence</vt:lpstr>
      <vt:lpstr>Agreements</vt:lpstr>
      <vt:lpstr>Open issues to be resolved in #89</vt:lpstr>
      <vt:lpstr>References (from RAN4 #88bis)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Transient timing clarifications for EN-DC mode</dc:title>
  <dc:creator>Qualcomm User</dc:creator>
  <cp:lastModifiedBy>Marco Papaleo</cp:lastModifiedBy>
  <cp:revision>63</cp:revision>
  <dcterms:created xsi:type="dcterms:W3CDTF">2018-08-20T15:45:06Z</dcterms:created>
  <dcterms:modified xsi:type="dcterms:W3CDTF">2018-10-12T04:18:27Z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