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95" autoAdjust="0"/>
    <p:restoredTop sz="94660"/>
  </p:normalViewPr>
  <p:slideViewPr>
    <p:cSldViewPr snapToGrid="0">
      <p:cViewPr varScale="1">
        <p:scale>
          <a:sx n="53" d="100"/>
          <a:sy n="53" d="100"/>
        </p:scale>
        <p:origin x="77" y="47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smtClean="0"/>
              <a:t>按一下以編輯母片標題樣式</a:t>
            </a:r>
            <a:endParaRPr 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smtClean="0"/>
              <a:t>按一下以編輯母片副標題樣式</a:t>
            </a:r>
            <a:endParaRPr lang="en-US"/>
          </a:p>
        </p:txBody>
      </p:sp>
      <p:sp>
        <p:nvSpPr>
          <p:cNvPr id="4" name="日期版面配置區 3"/>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3340971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2721375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3151533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14416129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741123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日期版面配置區 4"/>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2206266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smtClean="0"/>
              <a:t>按一下以編輯母片標題樣式</a:t>
            </a:r>
            <a:endParaRPr 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6"/>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8" name="頁尾版面配置區 7"/>
          <p:cNvSpPr>
            <a:spLocks noGrp="1"/>
          </p:cNvSpPr>
          <p:nvPr>
            <p:ph type="ftr" sz="quarter" idx="11"/>
          </p:nvPr>
        </p:nvSpPr>
        <p:spPr/>
        <p:txBody>
          <a:bodyPr/>
          <a:lstStyle/>
          <a:p>
            <a:endParaRPr lang="en-US"/>
          </a:p>
        </p:txBody>
      </p:sp>
      <p:sp>
        <p:nvSpPr>
          <p:cNvPr id="9" name="投影片編號版面配置區 8"/>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2070964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日期版面配置區 2"/>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4" name="頁尾版面配置區 3"/>
          <p:cNvSpPr>
            <a:spLocks noGrp="1"/>
          </p:cNvSpPr>
          <p:nvPr>
            <p:ph type="ftr" sz="quarter" idx="11"/>
          </p:nvPr>
        </p:nvSpPr>
        <p:spPr/>
        <p:txBody>
          <a:bodyPr/>
          <a:lstStyle/>
          <a:p>
            <a:endParaRPr lang="en-US"/>
          </a:p>
        </p:txBody>
      </p:sp>
      <p:sp>
        <p:nvSpPr>
          <p:cNvPr id="5" name="投影片編號版面配置區 4"/>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6883890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3" name="頁尾版面配置區 2"/>
          <p:cNvSpPr>
            <a:spLocks noGrp="1"/>
          </p:cNvSpPr>
          <p:nvPr>
            <p:ph type="ftr" sz="quarter" idx="11"/>
          </p:nvPr>
        </p:nvSpPr>
        <p:spPr/>
        <p:txBody>
          <a:bodyPr/>
          <a:lstStyle/>
          <a:p>
            <a:endParaRPr lang="en-US"/>
          </a:p>
        </p:txBody>
      </p:sp>
      <p:sp>
        <p:nvSpPr>
          <p:cNvPr id="4" name="投影片編號版面配置區 3"/>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504958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2906935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6DD456D6-CC96-436A-994F-8F145283CB61}" type="datetimeFigureOut">
              <a:rPr lang="en-US" smtClean="0"/>
              <a:pPr/>
              <a:t>10/12/2018</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9C7D09D3-55DE-447C-8A50-07705B4C3C4F}" type="slidenum">
              <a:rPr lang="en-US" smtClean="0"/>
              <a:pPr/>
              <a:t>‹#›</a:t>
            </a:fld>
            <a:endParaRPr lang="en-US"/>
          </a:p>
        </p:txBody>
      </p:sp>
    </p:spTree>
    <p:extLst>
      <p:ext uri="{BB962C8B-B14F-4D97-AF65-F5344CB8AC3E}">
        <p14:creationId xmlns:p14="http://schemas.microsoft.com/office/powerpoint/2010/main" val="153801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D456D6-CC96-436A-994F-8F145283CB61}" type="datetimeFigureOut">
              <a:rPr lang="en-US" smtClean="0"/>
              <a:pPr/>
              <a:t>10/12/2018</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7D09D3-55DE-447C-8A50-07705B4C3C4F}" type="slidenum">
              <a:rPr lang="en-US" smtClean="0"/>
              <a:pPr/>
              <a:t>‹#›</a:t>
            </a:fld>
            <a:endParaRPr lang="en-US"/>
          </a:p>
        </p:txBody>
      </p:sp>
    </p:spTree>
    <p:extLst>
      <p:ext uri="{BB962C8B-B14F-4D97-AF65-F5344CB8AC3E}">
        <p14:creationId xmlns:p14="http://schemas.microsoft.com/office/powerpoint/2010/main" val="30874910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515762" y="1725386"/>
            <a:ext cx="9144000" cy="2387600"/>
          </a:xfrm>
        </p:spPr>
        <p:txBody>
          <a:bodyPr>
            <a:normAutofit/>
          </a:bodyPr>
          <a:lstStyle/>
          <a:p>
            <a:r>
              <a:rPr lang="en-US" altLang="en-US" dirty="0"/>
              <a:t>Way forward on NR RRM test case list for TS36.133</a:t>
            </a:r>
            <a:endParaRPr lang="en-US" dirty="0"/>
          </a:p>
        </p:txBody>
      </p:sp>
      <p:sp>
        <p:nvSpPr>
          <p:cNvPr id="5" name="Subtitle 2"/>
          <p:cNvSpPr>
            <a:spLocks noGrp="1"/>
          </p:cNvSpPr>
          <p:nvPr>
            <p:ph type="subTitle" idx="1"/>
          </p:nvPr>
        </p:nvSpPr>
        <p:spPr>
          <a:xfrm>
            <a:off x="1346412" y="4804762"/>
            <a:ext cx="9144000" cy="1655762"/>
          </a:xfrm>
        </p:spPr>
        <p:txBody>
          <a:bodyPr/>
          <a:lstStyle/>
          <a:p>
            <a:pPr eaLnBrk="1" hangingPunct="1"/>
            <a:r>
              <a:rPr lang="en-US" altLang="en-US" sz="2800" dirty="0" err="1" smtClean="0">
                <a:solidFill>
                  <a:srgbClr val="898989"/>
                </a:solidFill>
              </a:rPr>
              <a:t>MediaTek</a:t>
            </a:r>
            <a:r>
              <a:rPr lang="en-US" altLang="en-US" sz="2800" dirty="0" smtClean="0">
                <a:solidFill>
                  <a:srgbClr val="898989"/>
                </a:solidFill>
              </a:rPr>
              <a:t> Inc. </a:t>
            </a:r>
            <a:endParaRPr lang="en-US" altLang="en-US" sz="2800" dirty="0">
              <a:solidFill>
                <a:srgbClr val="898989"/>
              </a:solidFill>
            </a:endParaRPr>
          </a:p>
        </p:txBody>
      </p:sp>
      <p:sp>
        <p:nvSpPr>
          <p:cNvPr id="6" name="TextBox 3"/>
          <p:cNvSpPr txBox="1">
            <a:spLocks noChangeArrowheads="1"/>
          </p:cNvSpPr>
          <p:nvPr/>
        </p:nvSpPr>
        <p:spPr bwMode="auto">
          <a:xfrm>
            <a:off x="247436" y="323850"/>
            <a:ext cx="3877985" cy="136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sz="1800" b="1" dirty="0"/>
              <a:t>3GPP TSG-RAN WG4 Meeting #88-Bis 	</a:t>
            </a:r>
            <a:endParaRPr lang="en-US" sz="1800" dirty="0"/>
          </a:p>
          <a:p>
            <a:pPr hangingPunct="0">
              <a:buNone/>
            </a:pPr>
            <a:r>
              <a:rPr lang="en-US" sz="1800" b="1" dirty="0"/>
              <a:t>Chengdu, China, 8th – 12th Oct, </a:t>
            </a:r>
            <a:r>
              <a:rPr lang="en-US" sz="1800" b="1" dirty="0" smtClean="0"/>
              <a:t>2018</a:t>
            </a:r>
          </a:p>
          <a:p>
            <a:pPr hangingPunct="0">
              <a:buNone/>
            </a:pPr>
            <a:r>
              <a:rPr lang="en-US" altLang="zh-CN" sz="1800" b="1" dirty="0" smtClean="0"/>
              <a:t>Agenda </a:t>
            </a:r>
            <a:r>
              <a:rPr lang="en-US" altLang="zh-CN" sz="1800" b="1" dirty="0"/>
              <a:t>Item: </a:t>
            </a:r>
            <a:r>
              <a:rPr lang="en-US" altLang="zh-CN" sz="1800" b="1" dirty="0" smtClean="0"/>
              <a:t>           7.12.3</a:t>
            </a:r>
          </a:p>
          <a:p>
            <a:pPr hangingPunct="0">
              <a:buNone/>
            </a:pPr>
            <a:r>
              <a:rPr lang="en-US" sz="1800" b="1" dirty="0"/>
              <a:t>Document for:          Approval </a:t>
            </a:r>
            <a:endParaRPr lang="en-US" sz="1800" dirty="0"/>
          </a:p>
        </p:txBody>
      </p:sp>
      <p:sp>
        <p:nvSpPr>
          <p:cNvPr id="7" name="TextBox 4"/>
          <p:cNvSpPr txBox="1">
            <a:spLocks noChangeArrowheads="1"/>
          </p:cNvSpPr>
          <p:nvPr/>
        </p:nvSpPr>
        <p:spPr bwMode="auto">
          <a:xfrm>
            <a:off x="10445526" y="241471"/>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None/>
            </a:pPr>
            <a:r>
              <a:rPr lang="en-US" altLang="zh-CN" sz="1800" b="1" dirty="0" smtClean="0"/>
              <a:t>R4-1814043</a:t>
            </a:r>
            <a:endParaRPr lang="zh-CN" altLang="en-US" sz="1800" b="1" dirty="0"/>
          </a:p>
        </p:txBody>
      </p:sp>
    </p:spTree>
    <p:extLst>
      <p:ext uri="{BB962C8B-B14F-4D97-AF65-F5344CB8AC3E}">
        <p14:creationId xmlns:p14="http://schemas.microsoft.com/office/powerpoint/2010/main" val="1015900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err="1" smtClean="0"/>
              <a:t>Wayforward</a:t>
            </a:r>
            <a:endParaRPr lang="en-US" dirty="0"/>
          </a:p>
        </p:txBody>
      </p:sp>
      <p:sp>
        <p:nvSpPr>
          <p:cNvPr id="3" name="內容版面配置區 2"/>
          <p:cNvSpPr>
            <a:spLocks noGrp="1"/>
          </p:cNvSpPr>
          <p:nvPr>
            <p:ph idx="1"/>
          </p:nvPr>
        </p:nvSpPr>
        <p:spPr/>
        <p:txBody>
          <a:bodyPr>
            <a:normAutofit lnSpcReduction="10000"/>
          </a:bodyPr>
          <a:lstStyle/>
          <a:p>
            <a:r>
              <a:rPr lang="en-US" dirty="0" smtClean="0"/>
              <a:t>Test cases will be specified in TS38.133 if UE is under EN-DC operation or under NR standalone operation in the beginning of the test</a:t>
            </a:r>
          </a:p>
          <a:p>
            <a:endParaRPr lang="en-US" dirty="0" smtClean="0"/>
          </a:p>
          <a:p>
            <a:r>
              <a:rPr lang="en-US" dirty="0"/>
              <a:t>Basic assumption is that (see Note 1 in the next slide) Test </a:t>
            </a:r>
            <a:r>
              <a:rPr lang="en-US" dirty="0" smtClean="0"/>
              <a:t>cases will be specified in TS36.133 if UE is under LTE standalone in the beginning of the test, e.g.,</a:t>
            </a:r>
          </a:p>
          <a:p>
            <a:pPr lvl="1"/>
            <a:r>
              <a:rPr lang="en-US" dirty="0" smtClean="0"/>
              <a:t>NR </a:t>
            </a:r>
            <a:r>
              <a:rPr lang="en-US" dirty="0" err="1" smtClean="0"/>
              <a:t>PSCell</a:t>
            </a:r>
            <a:r>
              <a:rPr lang="en-US" dirty="0" smtClean="0"/>
              <a:t> addition</a:t>
            </a:r>
          </a:p>
          <a:p>
            <a:pPr lvl="1"/>
            <a:r>
              <a:rPr lang="en-US" dirty="0" smtClean="0"/>
              <a:t>NR inter-RAT measurement for LTE standalone UE </a:t>
            </a:r>
            <a:r>
              <a:rPr lang="en-US" dirty="0"/>
              <a:t>(not yet in Phase I nor Phase II list</a:t>
            </a:r>
            <a:r>
              <a:rPr lang="en-US" dirty="0" smtClean="0"/>
              <a:t>) </a:t>
            </a:r>
          </a:p>
          <a:p>
            <a:pPr lvl="1"/>
            <a:r>
              <a:rPr lang="en-US" dirty="0" smtClean="0"/>
              <a:t>LTE-NR inter-RAT handover (not yet in Phase I nor Phase II list)</a:t>
            </a:r>
          </a:p>
          <a:p>
            <a:pPr lvl="1"/>
            <a:r>
              <a:rPr lang="en-US" dirty="0" smtClean="0"/>
              <a:t>LTE RRC release with re-direction to </a:t>
            </a:r>
            <a:r>
              <a:rPr lang="en-US" dirty="0"/>
              <a:t>NR (not yet in Phase I nor Phase II list)</a:t>
            </a:r>
          </a:p>
        </p:txBody>
      </p:sp>
    </p:spTree>
    <p:extLst>
      <p:ext uri="{BB962C8B-B14F-4D97-AF65-F5344CB8AC3E}">
        <p14:creationId xmlns:p14="http://schemas.microsoft.com/office/powerpoint/2010/main" val="4062947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smtClean="0"/>
              <a:t>Notes</a:t>
            </a:r>
            <a:endParaRPr lang="en-US" dirty="0"/>
          </a:p>
        </p:txBody>
      </p:sp>
      <p:sp>
        <p:nvSpPr>
          <p:cNvPr id="3" name="內容版面配置區 2"/>
          <p:cNvSpPr>
            <a:spLocks noGrp="1"/>
          </p:cNvSpPr>
          <p:nvPr>
            <p:ph idx="1"/>
          </p:nvPr>
        </p:nvSpPr>
        <p:spPr/>
        <p:txBody>
          <a:bodyPr>
            <a:normAutofit/>
          </a:bodyPr>
          <a:lstStyle/>
          <a:p>
            <a:r>
              <a:rPr lang="en-US" sz="2400" dirty="0" smtClean="0"/>
              <a:t>Note 1: </a:t>
            </a:r>
          </a:p>
          <a:p>
            <a:pPr lvl="1"/>
            <a:r>
              <a:rPr lang="en-US" sz="2000" dirty="0" smtClean="0"/>
              <a:t>Test cases specified in 36.133 are assumed to test the LTE conformance of UEs which support also NR. However in case NR FR2 is required, the testing is assumed to be conducted in an anechoic chamber, which implies a different test system setup, than the one required for LTE conformance without NR. At the same time such test system setup cannot be used for testing the LTE conformance without NR, which results unavoidably in 2 different test systems for testing the LTE conformance of UEs supporting NR. </a:t>
            </a:r>
          </a:p>
          <a:p>
            <a:pPr lvl="1"/>
            <a:r>
              <a:rPr lang="en-US" sz="2000" dirty="0" smtClean="0"/>
              <a:t>The situation can be resolved using applicability rules for the above test cases, or by simply moving them to the TS 38.133. The assumption in this way forward might thus need some more investigation and can be revisited again.</a:t>
            </a:r>
            <a:endParaRPr lang="en-US" sz="2000" dirty="0"/>
          </a:p>
        </p:txBody>
      </p:sp>
      <p:sp>
        <p:nvSpPr>
          <p:cNvPr id="4"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a:solidFill>
                <a:srgbClr val="000000"/>
              </a:solidFill>
            </a:endParaRPr>
          </a:p>
        </p:txBody>
      </p:sp>
    </p:spTree>
    <p:custDataLst>
      <p:tags r:id="rId1"/>
    </p:custDataLst>
    <p:extLst>
      <p:ext uri="{BB962C8B-B14F-4D97-AF65-F5344CB8AC3E}">
        <p14:creationId xmlns:p14="http://schemas.microsoft.com/office/powerpoint/2010/main" val="29869833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3074</TotalTime>
  <Words>273</Words>
  <Application>Microsoft Office PowerPoint</Application>
  <PresentationFormat>寬螢幕</PresentationFormat>
  <Paragraphs>19</Paragraphs>
  <Slides>3</Slides>
  <Notes>0</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3</vt:i4>
      </vt:variant>
    </vt:vector>
  </HeadingPairs>
  <TitlesOfParts>
    <vt:vector size="9" baseType="lpstr">
      <vt:lpstr>宋体</vt:lpstr>
      <vt:lpstr>新細明體</vt:lpstr>
      <vt:lpstr>Arial</vt:lpstr>
      <vt:lpstr>Calibri</vt:lpstr>
      <vt:lpstr>Calibri Light</vt:lpstr>
      <vt:lpstr>Office 佈景主題</vt:lpstr>
      <vt:lpstr>Way forward on NR RRM test case list for TS36.133</vt:lpstr>
      <vt:lpstr>Wayforward</vt:lpstr>
      <vt:lpstr>Notes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simulation assumptions for NR RLM tests in Rel-15</dc:title>
  <dc:creator>Tony Lin</dc:creator>
  <cp:lastModifiedBy>Ato-MediaTek</cp:lastModifiedBy>
  <cp:revision>141</cp:revision>
  <dcterms:created xsi:type="dcterms:W3CDTF">2018-08-16T02:44:30Z</dcterms:created>
  <dcterms:modified xsi:type="dcterms:W3CDTF">2018-10-12T03:30:39Z</dcterms:modified>
</cp:coreProperties>
</file>