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94" r:id="rId3"/>
    <p:sldId id="397" r:id="rId4"/>
    <p:sldId id="396" r:id="rId5"/>
    <p:sldId id="398" r:id="rId6"/>
    <p:sldId id="39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3" autoAdjust="0"/>
    <p:restoredTop sz="94660"/>
  </p:normalViewPr>
  <p:slideViewPr>
    <p:cSldViewPr snapToGrid="0">
      <p:cViewPr varScale="1">
        <p:scale>
          <a:sx n="49" d="100"/>
          <a:sy n="49" d="100"/>
        </p:scale>
        <p:origin x="48" y="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B2935093-634A-48F6-B8DA-D5F3EEADB6DF}"/>
    <pc:docChg chg="undo custSel modSld">
      <pc:chgData name="Kazuyoshi Uesaka" userId="aeaeab76-c689-4b76-9153-89f795eadfdb" providerId="ADAL" clId="{B2935093-634A-48F6-B8DA-D5F3EEADB6DF}" dt="2018-10-09T23:47:50.605" v="216" actId="207"/>
      <pc:docMkLst>
        <pc:docMk/>
      </pc:docMkLst>
      <pc:sldChg chg="modSp">
        <pc:chgData name="Kazuyoshi Uesaka" userId="aeaeab76-c689-4b76-9153-89f795eadfdb" providerId="ADAL" clId="{B2935093-634A-48F6-B8DA-D5F3EEADB6DF}" dt="2018-10-09T07:10:09.224" v="7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B2935093-634A-48F6-B8DA-D5F3EEADB6DF}" dt="2018-10-09T07:10:09.224" v="7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modSp">
        <pc:chgData name="Kazuyoshi Uesaka" userId="aeaeab76-c689-4b76-9153-89f795eadfdb" providerId="ADAL" clId="{B2935093-634A-48F6-B8DA-D5F3EEADB6DF}" dt="2018-10-09T23:47:50.605" v="216" actId="207"/>
        <pc:sldMkLst>
          <pc:docMk/>
          <pc:sldMk cId="2417665424" sldId="398"/>
        </pc:sldMkLst>
        <pc:spChg chg="mod">
          <ac:chgData name="Kazuyoshi Uesaka" userId="aeaeab76-c689-4b76-9153-89f795eadfdb" providerId="ADAL" clId="{B2935093-634A-48F6-B8DA-D5F3EEADB6DF}" dt="2018-10-09T23:47:50.605" v="216" actId="207"/>
          <ac:spMkLst>
            <pc:docMk/>
            <pc:sldMk cId="2417665424" sldId="398"/>
            <ac:spMk id="3" creationId="{07B5F844-74C9-448B-8BDD-8A1197A4619C}"/>
          </ac:spMkLst>
        </pc:spChg>
        <pc:graphicFrameChg chg="modGraphic">
          <ac:chgData name="Kazuyoshi Uesaka" userId="aeaeab76-c689-4b76-9153-89f795eadfdb" providerId="ADAL" clId="{B2935093-634A-48F6-B8DA-D5F3EEADB6DF}" dt="2018-10-09T07:15:36.868" v="215" actId="207"/>
          <ac:graphicFrameMkLst>
            <pc:docMk/>
            <pc:sldMk cId="2417665424" sldId="398"/>
            <ac:graphicFrameMk id="4" creationId="{74603551-B07A-4504-AAFF-EACC6E2E9C8C}"/>
          </ac:graphicFrameMkLst>
        </pc:graphicFrameChg>
      </pc:sldChg>
    </pc:docChg>
  </pc:docChgLst>
  <pc:docChgLst>
    <pc:chgData name="Kazuyoshi Uesaka" userId="aeaeab76-c689-4b76-9153-89f795eadfdb" providerId="ADAL" clId="{545778B7-BE03-4249-B1A8-947F8D9CC623}"/>
    <pc:docChg chg="undo custSel addSld delSld modSld sldOrd">
      <pc:chgData name="Kazuyoshi Uesaka" userId="aeaeab76-c689-4b76-9153-89f795eadfdb" providerId="ADAL" clId="{545778B7-BE03-4249-B1A8-947F8D9CC623}" dt="2018-08-23T07:08:05.615" v="1066" actId="13926"/>
      <pc:docMkLst>
        <pc:docMk/>
      </pc:docMkLst>
      <pc:sldChg chg="modSp">
        <pc:chgData name="Kazuyoshi Uesaka" userId="aeaeab76-c689-4b76-9153-89f795eadfdb" providerId="ADAL" clId="{545778B7-BE03-4249-B1A8-947F8D9CC623}" dt="2018-08-22T19:00:16.870" v="4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545778B7-BE03-4249-B1A8-947F8D9CC623}" dt="2018-08-22T19:00:08.986" v="0" actId="20577"/>
          <ac:spMkLst>
            <pc:docMk/>
            <pc:sldMk cId="3785356658" sldId="256"/>
            <ac:spMk id="2" creationId="{0C967C0C-F851-4312-A3B6-CA5312C9D575}"/>
          </ac:spMkLst>
        </pc:spChg>
        <pc:spChg chg="mod">
          <ac:chgData name="Kazuyoshi Uesaka" userId="aeaeab76-c689-4b76-9153-89f795eadfdb" providerId="ADAL" clId="{545778B7-BE03-4249-B1A8-947F8D9CC623}" dt="2018-08-22T19:00:16.870" v="4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modSp add ord">
        <pc:chgData name="Kazuyoshi Uesaka" userId="aeaeab76-c689-4b76-9153-89f795eadfdb" providerId="ADAL" clId="{545778B7-BE03-4249-B1A8-947F8D9CC623}" dt="2018-08-23T07:08:05.615" v="1066" actId="13926"/>
        <pc:sldMkLst>
          <pc:docMk/>
          <pc:sldMk cId="990260239" sldId="394"/>
        </pc:sldMkLst>
        <pc:spChg chg="mod">
          <ac:chgData name="Kazuyoshi Uesaka" userId="aeaeab76-c689-4b76-9153-89f795eadfdb" providerId="ADAL" clId="{545778B7-BE03-4249-B1A8-947F8D9CC623}" dt="2018-08-23T03:29:38.350" v="294" actId="20577"/>
          <ac:spMkLst>
            <pc:docMk/>
            <pc:sldMk cId="990260239" sldId="394"/>
            <ac:spMk id="2" creationId="{3C5EAA01-EC9A-4234-9843-40CF752E7F97}"/>
          </ac:spMkLst>
        </pc:spChg>
        <pc:spChg chg="mod">
          <ac:chgData name="Kazuyoshi Uesaka" userId="aeaeab76-c689-4b76-9153-89f795eadfdb" providerId="ADAL" clId="{545778B7-BE03-4249-B1A8-947F8D9CC623}" dt="2018-08-23T07:08:05.615" v="1066" actId="13926"/>
          <ac:spMkLst>
            <pc:docMk/>
            <pc:sldMk cId="990260239" sldId="394"/>
            <ac:spMk id="3" creationId="{780D0F3E-1BB5-4863-A4A7-C85ABB4EDB58}"/>
          </ac:spMkLst>
        </pc:spChg>
      </pc:sldChg>
    </pc:docChg>
  </pc:docChgLst>
  <pc:docChgLst>
    <pc:chgData name="Kazuyoshi Uesaka" userId="aeaeab76-c689-4b76-9153-89f795eadfdb" providerId="ADAL" clId="{EB55934E-99AD-4FAE-8100-E9839796BBAE}"/>
    <pc:docChg chg="undo modSld">
      <pc:chgData name="Kazuyoshi Uesaka" userId="aeaeab76-c689-4b76-9153-89f795eadfdb" providerId="ADAL" clId="{EB55934E-99AD-4FAE-8100-E9839796BBAE}" dt="2018-09-28T06:26:29.467" v="268" actId="20577"/>
      <pc:docMkLst>
        <pc:docMk/>
      </pc:docMkLst>
      <pc:sldChg chg="modSp">
        <pc:chgData name="Kazuyoshi Uesaka" userId="aeaeab76-c689-4b76-9153-89f795eadfdb" providerId="ADAL" clId="{EB55934E-99AD-4FAE-8100-E9839796BBAE}" dt="2018-09-28T06:26:29.467" v="268" actId="20577"/>
        <pc:sldMkLst>
          <pc:docMk/>
          <pc:sldMk cId="990260239" sldId="394"/>
        </pc:sldMkLst>
        <pc:spChg chg="mod">
          <ac:chgData name="Kazuyoshi Uesaka" userId="aeaeab76-c689-4b76-9153-89f795eadfdb" providerId="ADAL" clId="{EB55934E-99AD-4FAE-8100-E9839796BBAE}" dt="2018-09-28T06:26:29.467" v="268" actId="20577"/>
          <ac:spMkLst>
            <pc:docMk/>
            <pc:sldMk cId="990260239" sldId="394"/>
            <ac:spMk id="3" creationId="{780D0F3E-1BB5-4863-A4A7-C85ABB4EDB58}"/>
          </ac:spMkLst>
        </pc:spChg>
      </pc:sldChg>
      <pc:sldChg chg="modSp">
        <pc:chgData name="Kazuyoshi Uesaka" userId="aeaeab76-c689-4b76-9153-89f795eadfdb" providerId="ADAL" clId="{EB55934E-99AD-4FAE-8100-E9839796BBAE}" dt="2018-09-28T06:24:50.924" v="253" actId="20577"/>
        <pc:sldMkLst>
          <pc:docMk/>
          <pc:sldMk cId="4218282008" sldId="396"/>
        </pc:sldMkLst>
        <pc:spChg chg="mod">
          <ac:chgData name="Kazuyoshi Uesaka" userId="aeaeab76-c689-4b76-9153-89f795eadfdb" providerId="ADAL" clId="{EB55934E-99AD-4FAE-8100-E9839796BBAE}" dt="2018-09-28T06:24:50.924" v="253" actId="20577"/>
          <ac:spMkLst>
            <pc:docMk/>
            <pc:sldMk cId="4218282008" sldId="396"/>
            <ac:spMk id="2" creationId="{44A5982E-B643-4927-AD2F-1BABB4C6CC4D}"/>
          </ac:spMkLst>
        </pc:spChg>
        <pc:spChg chg="mod">
          <ac:chgData name="Kazuyoshi Uesaka" userId="aeaeab76-c689-4b76-9153-89f795eadfdb" providerId="ADAL" clId="{EB55934E-99AD-4FAE-8100-E9839796BBAE}" dt="2018-09-28T06:24:21.645" v="226" actId="20577"/>
          <ac:spMkLst>
            <pc:docMk/>
            <pc:sldMk cId="4218282008" sldId="396"/>
            <ac:spMk id="8" creationId="{FCEC26CA-5E46-461B-9BAA-B4DD8F29AF2B}"/>
          </ac:spMkLst>
        </pc:spChg>
        <pc:graphicFrameChg chg="mod">
          <ac:chgData name="Kazuyoshi Uesaka" userId="aeaeab76-c689-4b76-9153-89f795eadfdb" providerId="ADAL" clId="{EB55934E-99AD-4FAE-8100-E9839796BBAE}" dt="2018-09-28T06:16:34.497" v="34" actId="1036"/>
          <ac:graphicFrameMkLst>
            <pc:docMk/>
            <pc:sldMk cId="4218282008" sldId="396"/>
            <ac:graphicFrameMk id="9" creationId="{AAEFFB2F-4C0F-432A-82F9-2CB8951DD61F}"/>
          </ac:graphicFrameMkLst>
        </pc:graphicFrameChg>
      </pc:sldChg>
      <pc:sldChg chg="modSp">
        <pc:chgData name="Kazuyoshi Uesaka" userId="aeaeab76-c689-4b76-9153-89f795eadfdb" providerId="ADAL" clId="{EB55934E-99AD-4FAE-8100-E9839796BBAE}" dt="2018-09-28T06:25:03.108" v="260" actId="20577"/>
        <pc:sldMkLst>
          <pc:docMk/>
          <pc:sldMk cId="2300737927" sldId="397"/>
        </pc:sldMkLst>
        <pc:spChg chg="mod">
          <ac:chgData name="Kazuyoshi Uesaka" userId="aeaeab76-c689-4b76-9153-89f795eadfdb" providerId="ADAL" clId="{EB55934E-99AD-4FAE-8100-E9839796BBAE}" dt="2018-09-28T06:25:03.108" v="260" actId="20577"/>
          <ac:spMkLst>
            <pc:docMk/>
            <pc:sldMk cId="2300737927" sldId="397"/>
            <ac:spMk id="2" creationId="{8A991D76-3431-43DF-8EA6-4EFDBD5799D0}"/>
          </ac:spMkLst>
        </pc:spChg>
        <pc:spChg chg="mod">
          <ac:chgData name="Kazuyoshi Uesaka" userId="aeaeab76-c689-4b76-9153-89f795eadfdb" providerId="ADAL" clId="{EB55934E-99AD-4FAE-8100-E9839796BBAE}" dt="2018-09-28T06:24:32.129" v="228" actId="13926"/>
          <ac:spMkLst>
            <pc:docMk/>
            <pc:sldMk cId="2300737927" sldId="397"/>
            <ac:spMk id="7" creationId="{10D8E0C2-2739-4E3F-995B-96E35EB1B8B6}"/>
          </ac:spMkLst>
        </pc:spChg>
        <pc:graphicFrameChg chg="mod">
          <ac:chgData name="Kazuyoshi Uesaka" userId="aeaeab76-c689-4b76-9153-89f795eadfdb" providerId="ADAL" clId="{EB55934E-99AD-4FAE-8100-E9839796BBAE}" dt="2018-09-28T06:24:15.213" v="224" actId="1035"/>
          <ac:graphicFrameMkLst>
            <pc:docMk/>
            <pc:sldMk cId="2300737927" sldId="397"/>
            <ac:graphicFrameMk id="8" creationId="{8E3ABD1E-40E5-4C04-9E76-F5329E2121CE}"/>
          </ac:graphicFrameMkLst>
        </pc:graphicFrameChg>
      </pc:sldChg>
      <pc:sldChg chg="modSp">
        <pc:chgData name="Kazuyoshi Uesaka" userId="aeaeab76-c689-4b76-9153-89f795eadfdb" providerId="ADAL" clId="{EB55934E-99AD-4FAE-8100-E9839796BBAE}" dt="2018-09-28T06:25:33.622" v="266" actId="20577"/>
        <pc:sldMkLst>
          <pc:docMk/>
          <pc:sldMk cId="2417665424" sldId="398"/>
        </pc:sldMkLst>
        <pc:spChg chg="mod">
          <ac:chgData name="Kazuyoshi Uesaka" userId="aeaeab76-c689-4b76-9153-89f795eadfdb" providerId="ADAL" clId="{EB55934E-99AD-4FAE-8100-E9839796BBAE}" dt="2018-09-28T06:25:33.622" v="266" actId="20577"/>
          <ac:spMkLst>
            <pc:docMk/>
            <pc:sldMk cId="2417665424" sldId="398"/>
            <ac:spMk id="2" creationId="{8A991D76-3431-43DF-8EA6-4EFDBD5799D0}"/>
          </ac:spMkLst>
        </pc:spChg>
      </pc:sldChg>
    </pc:docChg>
  </pc:docChgLst>
  <pc:docChgLst>
    <pc:chgData name="Kazuyoshi Uesaka" userId="aeaeab76-c689-4b76-9153-89f795eadfdb" providerId="ADAL" clId="{B2471F28-90A5-442E-98DB-B4EAFADD3E3F}"/>
    <pc:docChg chg="undo custSel addSld modSld">
      <pc:chgData name="Kazuyoshi Uesaka" userId="aeaeab76-c689-4b76-9153-89f795eadfdb" providerId="ADAL" clId="{B2471F28-90A5-442E-98DB-B4EAFADD3E3F}" dt="2018-08-22T13:04:09.903" v="1078" actId="27636"/>
      <pc:docMkLst>
        <pc:docMk/>
      </pc:docMkLst>
      <pc:sldChg chg="modSp">
        <pc:chgData name="Kazuyoshi Uesaka" userId="aeaeab76-c689-4b76-9153-89f795eadfdb" providerId="ADAL" clId="{B2471F28-90A5-442E-98DB-B4EAFADD3E3F}" dt="2018-08-22T13:04:09.903" v="1078" actId="27636"/>
        <pc:sldMkLst>
          <pc:docMk/>
          <pc:sldMk cId="3785356658" sldId="256"/>
        </pc:sldMkLst>
        <pc:spChg chg="mod">
          <ac:chgData name="Kazuyoshi Uesaka" userId="aeaeab76-c689-4b76-9153-89f795eadfdb" providerId="ADAL" clId="{B2471F28-90A5-442E-98DB-B4EAFADD3E3F}" dt="2018-08-22T13:04:09.903" v="1078" actId="27636"/>
          <ac:spMkLst>
            <pc:docMk/>
            <pc:sldMk cId="3785356658" sldId="256"/>
            <ac:spMk id="2" creationId="{0C967C0C-F851-4312-A3B6-CA5312C9D575}"/>
          </ac:spMkLst>
        </pc:spChg>
      </pc:sldChg>
    </pc:docChg>
  </pc:docChgLst>
  <pc:docChgLst>
    <pc:chgData name="Kazuyoshi Uesaka" userId="aeaeab76-c689-4b76-9153-89f795eadfdb" providerId="ADAL" clId="{84F40BFE-9FBA-45C2-99B2-43F374E2B12F}"/>
    <pc:docChg chg="undo custSel addSld delSld modSld sldOrd">
      <pc:chgData name="Kazuyoshi Uesaka" userId="aeaeab76-c689-4b76-9153-89f795eadfdb" providerId="ADAL" clId="{84F40BFE-9FBA-45C2-99B2-43F374E2B12F}" dt="2018-09-27T03:06:37.989" v="1190" actId="20577"/>
      <pc:docMkLst>
        <pc:docMk/>
      </pc:docMkLst>
      <pc:sldChg chg="modSp">
        <pc:chgData name="Kazuyoshi Uesaka" userId="aeaeab76-c689-4b76-9153-89f795eadfdb" providerId="ADAL" clId="{84F40BFE-9FBA-45C2-99B2-43F374E2B12F}" dt="2018-09-27T02:57:19.121" v="991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84F40BFE-9FBA-45C2-99B2-43F374E2B12F}" dt="2018-09-27T02:10:29.524" v="8" actId="27636"/>
          <ac:spMkLst>
            <pc:docMk/>
            <pc:sldMk cId="3785356658" sldId="256"/>
            <ac:spMk id="2" creationId="{0C967C0C-F851-4312-A3B6-CA5312C9D575}"/>
          </ac:spMkLst>
        </pc:spChg>
        <pc:spChg chg="mod">
          <ac:chgData name="Kazuyoshi Uesaka" userId="aeaeab76-c689-4b76-9153-89f795eadfdb" providerId="ADAL" clId="{84F40BFE-9FBA-45C2-99B2-43F374E2B12F}" dt="2018-09-27T02:57:19.121" v="991" actId="20577"/>
          <ac:spMkLst>
            <pc:docMk/>
            <pc:sldMk cId="3785356658" sldId="256"/>
            <ac:spMk id="4" creationId="{8AAA0A9E-1EE2-47F7-8B18-BFE21D86451D}"/>
          </ac:spMkLst>
        </pc:spChg>
        <pc:spChg chg="mod">
          <ac:chgData name="Kazuyoshi Uesaka" userId="aeaeab76-c689-4b76-9153-89f795eadfdb" providerId="ADAL" clId="{84F40BFE-9FBA-45C2-99B2-43F374E2B12F}" dt="2018-09-27T02:10:08.503" v="6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modSp">
        <pc:chgData name="Kazuyoshi Uesaka" userId="aeaeab76-c689-4b76-9153-89f795eadfdb" providerId="ADAL" clId="{84F40BFE-9FBA-45C2-99B2-43F374E2B12F}" dt="2018-09-27T03:06:37.989" v="1190" actId="20577"/>
        <pc:sldMkLst>
          <pc:docMk/>
          <pc:sldMk cId="990260239" sldId="394"/>
        </pc:sldMkLst>
        <pc:spChg chg="mod">
          <ac:chgData name="Kazuyoshi Uesaka" userId="aeaeab76-c689-4b76-9153-89f795eadfdb" providerId="ADAL" clId="{84F40BFE-9FBA-45C2-99B2-43F374E2B12F}" dt="2018-09-27T02:57:39.438" v="1011" actId="20577"/>
          <ac:spMkLst>
            <pc:docMk/>
            <pc:sldMk cId="990260239" sldId="394"/>
            <ac:spMk id="2" creationId="{3C5EAA01-EC9A-4234-9843-40CF752E7F97}"/>
          </ac:spMkLst>
        </pc:spChg>
        <pc:spChg chg="mod">
          <ac:chgData name="Kazuyoshi Uesaka" userId="aeaeab76-c689-4b76-9153-89f795eadfdb" providerId="ADAL" clId="{84F40BFE-9FBA-45C2-99B2-43F374E2B12F}" dt="2018-09-27T03:06:37.989" v="1190" actId="20577"/>
          <ac:spMkLst>
            <pc:docMk/>
            <pc:sldMk cId="990260239" sldId="394"/>
            <ac:spMk id="3" creationId="{780D0F3E-1BB5-4863-A4A7-C85ABB4EDB58}"/>
          </ac:spMkLst>
        </pc:spChg>
      </pc:sldChg>
      <pc:sldChg chg="modSp add">
        <pc:chgData name="Kazuyoshi Uesaka" userId="aeaeab76-c689-4b76-9153-89f795eadfdb" providerId="ADAL" clId="{84F40BFE-9FBA-45C2-99B2-43F374E2B12F}" dt="2018-09-27T02:58:34.101" v="1174" actId="20577"/>
        <pc:sldMkLst>
          <pc:docMk/>
          <pc:sldMk cId="1566151593" sldId="395"/>
        </pc:sldMkLst>
        <pc:spChg chg="mod">
          <ac:chgData name="Kazuyoshi Uesaka" userId="aeaeab76-c689-4b76-9153-89f795eadfdb" providerId="ADAL" clId="{84F40BFE-9FBA-45C2-99B2-43F374E2B12F}" dt="2018-09-27T02:15:31.699" v="151" actId="20577"/>
          <ac:spMkLst>
            <pc:docMk/>
            <pc:sldMk cId="1566151593" sldId="395"/>
            <ac:spMk id="2" creationId="{DF1FCCB3-00F6-43B2-AFDD-9A1E3726AE06}"/>
          </ac:spMkLst>
        </pc:spChg>
        <pc:spChg chg="mod">
          <ac:chgData name="Kazuyoshi Uesaka" userId="aeaeab76-c689-4b76-9153-89f795eadfdb" providerId="ADAL" clId="{84F40BFE-9FBA-45C2-99B2-43F374E2B12F}" dt="2018-09-27T02:58:34.101" v="1174" actId="20577"/>
          <ac:spMkLst>
            <pc:docMk/>
            <pc:sldMk cId="1566151593" sldId="395"/>
            <ac:spMk id="3" creationId="{E6910702-18A8-4102-8B13-2BD9D2E67C32}"/>
          </ac:spMkLst>
        </pc:spChg>
      </pc:sldChg>
      <pc:sldChg chg="addSp delSp modSp add">
        <pc:chgData name="Kazuyoshi Uesaka" userId="aeaeab76-c689-4b76-9153-89f795eadfdb" providerId="ADAL" clId="{84F40BFE-9FBA-45C2-99B2-43F374E2B12F}" dt="2018-09-27T02:59:59.255" v="1182" actId="798"/>
        <pc:sldMkLst>
          <pc:docMk/>
          <pc:sldMk cId="4218282008" sldId="396"/>
        </pc:sldMkLst>
        <pc:spChg chg="mod">
          <ac:chgData name="Kazuyoshi Uesaka" userId="aeaeab76-c689-4b76-9153-89f795eadfdb" providerId="ADAL" clId="{84F40BFE-9FBA-45C2-99B2-43F374E2B12F}" dt="2018-09-27T02:36:16.441" v="614" actId="798"/>
          <ac:spMkLst>
            <pc:docMk/>
            <pc:sldMk cId="4218282008" sldId="396"/>
            <ac:spMk id="2" creationId="{44A5982E-B643-4927-AD2F-1BABB4C6CC4D}"/>
          </ac:spMkLst>
        </pc:spChg>
        <pc:spChg chg="add del mod">
          <ac:chgData name="Kazuyoshi Uesaka" userId="aeaeab76-c689-4b76-9153-89f795eadfdb" providerId="ADAL" clId="{84F40BFE-9FBA-45C2-99B2-43F374E2B12F}" dt="2018-09-27T02:29:48.381" v="484" actId="798"/>
          <ac:spMkLst>
            <pc:docMk/>
            <pc:sldMk cId="4218282008" sldId="396"/>
            <ac:spMk id="5" creationId="{8DB5EBFB-7F2C-4A7C-AE6B-9957D4AAF5D5}"/>
          </ac:spMkLst>
        </pc:spChg>
        <pc:spChg chg="add mod">
          <ac:chgData name="Kazuyoshi Uesaka" userId="aeaeab76-c689-4b76-9153-89f795eadfdb" providerId="ADAL" clId="{84F40BFE-9FBA-45C2-99B2-43F374E2B12F}" dt="2018-09-27T02:59:01.158" v="1176" actId="13926"/>
          <ac:spMkLst>
            <pc:docMk/>
            <pc:sldMk cId="4218282008" sldId="396"/>
            <ac:spMk id="8" creationId="{FCEC26CA-5E46-461B-9BAA-B4DD8F29AF2B}"/>
          </ac:spMkLst>
        </pc:spChg>
        <pc:graphicFrameChg chg="add del mod modGraphic">
          <ac:chgData name="Kazuyoshi Uesaka" userId="aeaeab76-c689-4b76-9153-89f795eadfdb" providerId="ADAL" clId="{84F40BFE-9FBA-45C2-99B2-43F374E2B12F}" dt="2018-09-27T02:29:50.051" v="485" actId="798"/>
          <ac:graphicFrameMkLst>
            <pc:docMk/>
            <pc:sldMk cId="4218282008" sldId="396"/>
            <ac:graphicFrameMk id="4" creationId="{25DD903D-6DC0-4C69-B358-07243E184CF4}"/>
          </ac:graphicFrameMkLst>
        </pc:graphicFrameChg>
        <pc:graphicFrameChg chg="add del">
          <ac:chgData name="Kazuyoshi Uesaka" userId="aeaeab76-c689-4b76-9153-89f795eadfdb" providerId="ADAL" clId="{84F40BFE-9FBA-45C2-99B2-43F374E2B12F}" dt="2018-09-27T02:29:43.535" v="481" actId="798"/>
          <ac:graphicFrameMkLst>
            <pc:docMk/>
            <pc:sldMk cId="4218282008" sldId="396"/>
            <ac:graphicFrameMk id="6" creationId="{4BAF65BA-963C-4EB1-85F5-B71224BFEDF8}"/>
          </ac:graphicFrameMkLst>
        </pc:graphicFrameChg>
        <pc:graphicFrameChg chg="add del">
          <ac:chgData name="Kazuyoshi Uesaka" userId="aeaeab76-c689-4b76-9153-89f795eadfdb" providerId="ADAL" clId="{84F40BFE-9FBA-45C2-99B2-43F374E2B12F}" dt="2018-09-27T02:29:45.365" v="483" actId="798"/>
          <ac:graphicFrameMkLst>
            <pc:docMk/>
            <pc:sldMk cId="4218282008" sldId="396"/>
            <ac:graphicFrameMk id="7" creationId="{5D48C2DC-B236-44A5-8516-93E74B4122C8}"/>
          </ac:graphicFrameMkLst>
        </pc:graphicFrameChg>
        <pc:graphicFrameChg chg="add mod modGraphic">
          <ac:chgData name="Kazuyoshi Uesaka" userId="aeaeab76-c689-4b76-9153-89f795eadfdb" providerId="ADAL" clId="{84F40BFE-9FBA-45C2-99B2-43F374E2B12F}" dt="2018-09-27T02:59:59.255" v="1182" actId="798"/>
          <ac:graphicFrameMkLst>
            <pc:docMk/>
            <pc:sldMk cId="4218282008" sldId="396"/>
            <ac:graphicFrameMk id="9" creationId="{AAEFFB2F-4C0F-432A-82F9-2CB8951DD61F}"/>
          </ac:graphicFrameMkLst>
        </pc:graphicFrameChg>
      </pc:sldChg>
      <pc:sldChg chg="addSp delSp modSp add ord">
        <pc:chgData name="Kazuyoshi Uesaka" userId="aeaeab76-c689-4b76-9153-89f795eadfdb" providerId="ADAL" clId="{84F40BFE-9FBA-45C2-99B2-43F374E2B12F}" dt="2018-09-27T02:59:50.437" v="1180" actId="798"/>
        <pc:sldMkLst>
          <pc:docMk/>
          <pc:sldMk cId="2300737927" sldId="397"/>
        </pc:sldMkLst>
        <pc:spChg chg="mod">
          <ac:chgData name="Kazuyoshi Uesaka" userId="aeaeab76-c689-4b76-9153-89f795eadfdb" providerId="ADAL" clId="{84F40BFE-9FBA-45C2-99B2-43F374E2B12F}" dt="2018-09-27T02:30:51.013" v="551" actId="20577"/>
          <ac:spMkLst>
            <pc:docMk/>
            <pc:sldMk cId="2300737927" sldId="397"/>
            <ac:spMk id="2" creationId="{8A991D76-3431-43DF-8EA6-4EFDBD5799D0}"/>
          </ac:spMkLst>
        </pc:spChg>
        <pc:spChg chg="del">
          <ac:chgData name="Kazuyoshi Uesaka" userId="aeaeab76-c689-4b76-9153-89f795eadfdb" providerId="ADAL" clId="{84F40BFE-9FBA-45C2-99B2-43F374E2B12F}" dt="2018-09-27T02:30:07.220" v="488" actId="798"/>
          <ac:spMkLst>
            <pc:docMk/>
            <pc:sldMk cId="2300737927" sldId="397"/>
            <ac:spMk id="3" creationId="{07B5F844-74C9-448B-8BDD-8A1197A4619C}"/>
          </ac:spMkLst>
        </pc:spChg>
        <pc:spChg chg="add mod">
          <ac:chgData name="Kazuyoshi Uesaka" userId="aeaeab76-c689-4b76-9153-89f795eadfdb" providerId="ADAL" clId="{84F40BFE-9FBA-45C2-99B2-43F374E2B12F}" dt="2018-09-27T02:58:54.125" v="1175" actId="13926"/>
          <ac:spMkLst>
            <pc:docMk/>
            <pc:sldMk cId="2300737927" sldId="397"/>
            <ac:spMk id="7" creationId="{10D8E0C2-2739-4E3F-995B-96E35EB1B8B6}"/>
          </ac:spMkLst>
        </pc:spChg>
        <pc:graphicFrameChg chg="add del">
          <ac:chgData name="Kazuyoshi Uesaka" userId="aeaeab76-c689-4b76-9153-89f795eadfdb" providerId="ADAL" clId="{84F40BFE-9FBA-45C2-99B2-43F374E2B12F}" dt="2018-09-27T02:29:52.963" v="487" actId="798"/>
          <ac:graphicFrameMkLst>
            <pc:docMk/>
            <pc:sldMk cId="2300737927" sldId="397"/>
            <ac:graphicFrameMk id="4" creationId="{F890B33F-A7E1-4D94-A723-C339D908DD7E}"/>
          </ac:graphicFrameMkLst>
        </pc:graphicFrameChg>
        <pc:graphicFrameChg chg="add del">
          <ac:chgData name="Kazuyoshi Uesaka" userId="aeaeab76-c689-4b76-9153-89f795eadfdb" providerId="ADAL" clId="{84F40BFE-9FBA-45C2-99B2-43F374E2B12F}" dt="2018-09-27T02:31:25.359" v="589" actId="478"/>
          <ac:graphicFrameMkLst>
            <pc:docMk/>
            <pc:sldMk cId="2300737927" sldId="397"/>
            <ac:graphicFrameMk id="5" creationId="{C7EC8218-6CA6-4DB4-B5B6-B848C4992045}"/>
          </ac:graphicFrameMkLst>
        </pc:graphicFrameChg>
        <pc:graphicFrameChg chg="add mod modGraphic">
          <ac:chgData name="Kazuyoshi Uesaka" userId="aeaeab76-c689-4b76-9153-89f795eadfdb" providerId="ADAL" clId="{84F40BFE-9FBA-45C2-99B2-43F374E2B12F}" dt="2018-09-27T02:59:50.437" v="1180" actId="798"/>
          <ac:graphicFrameMkLst>
            <pc:docMk/>
            <pc:sldMk cId="2300737927" sldId="397"/>
            <ac:graphicFrameMk id="8" creationId="{8E3ABD1E-40E5-4C04-9E76-F5329E2121CE}"/>
          </ac:graphicFrameMkLst>
        </pc:graphicFrameChg>
      </pc:sldChg>
      <pc:sldChg chg="addSp modSp add">
        <pc:chgData name="Kazuyoshi Uesaka" userId="aeaeab76-c689-4b76-9153-89f795eadfdb" providerId="ADAL" clId="{84F40BFE-9FBA-45C2-99B2-43F374E2B12F}" dt="2018-09-27T03:00:08.305" v="1184" actId="798"/>
        <pc:sldMkLst>
          <pc:docMk/>
          <pc:sldMk cId="2417665424" sldId="398"/>
        </pc:sldMkLst>
        <pc:spChg chg="mod">
          <ac:chgData name="Kazuyoshi Uesaka" userId="aeaeab76-c689-4b76-9153-89f795eadfdb" providerId="ADAL" clId="{84F40BFE-9FBA-45C2-99B2-43F374E2B12F}" dt="2018-09-27T02:36:21.741" v="615" actId="798"/>
          <ac:spMkLst>
            <pc:docMk/>
            <pc:sldMk cId="2417665424" sldId="398"/>
            <ac:spMk id="2" creationId="{8A991D76-3431-43DF-8EA6-4EFDBD5799D0}"/>
          </ac:spMkLst>
        </pc:spChg>
        <pc:spChg chg="mod">
          <ac:chgData name="Kazuyoshi Uesaka" userId="aeaeab76-c689-4b76-9153-89f795eadfdb" providerId="ADAL" clId="{84F40BFE-9FBA-45C2-99B2-43F374E2B12F}" dt="2018-09-27T02:59:07.475" v="1177" actId="13926"/>
          <ac:spMkLst>
            <pc:docMk/>
            <pc:sldMk cId="2417665424" sldId="398"/>
            <ac:spMk id="3" creationId="{07B5F844-74C9-448B-8BDD-8A1197A4619C}"/>
          </ac:spMkLst>
        </pc:spChg>
        <pc:graphicFrameChg chg="add mod modGraphic">
          <ac:chgData name="Kazuyoshi Uesaka" userId="aeaeab76-c689-4b76-9153-89f795eadfdb" providerId="ADAL" clId="{84F40BFE-9FBA-45C2-99B2-43F374E2B12F}" dt="2018-09-27T03:00:08.305" v="1184" actId="798"/>
          <ac:graphicFrameMkLst>
            <pc:docMk/>
            <pc:sldMk cId="2417665424" sldId="398"/>
            <ac:graphicFrameMk id="4" creationId="{74603551-B07A-4504-AAFF-EACC6E2E9C8C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870A-BBB1-4E2E-84E9-B9239B9F6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52E1E-3431-47F0-B421-A0795AEEAD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F2311-7A4E-438C-99C2-FD2F93182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48197-7CFF-4C2A-A508-B420BEA2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75F6A-2918-49B8-9437-8EECF2CD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3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4A2EE-409D-4233-AB45-93331FA29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FD287D-64CB-429D-A501-97D505231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494E4-557A-4974-A184-6B11422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4B815-7E50-4FBA-BC26-EF5C73CC5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3D9A2-8579-42CC-90FF-13FDB17A6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37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CDE2EE-387D-4384-B937-FAB93E0CD2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F2A24-763E-4C03-A547-A30F5DD5A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6B591-124E-4FDE-9BBD-C0579D1EF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CC6E9-8C6D-428A-869C-8A558C706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D5DA5-D7AE-4021-BACD-69333E10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0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30E3-A2EC-4776-8214-64A3269F7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E843D-F777-40F1-B69E-B6ADA1025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0EDF9-FBBF-45F2-903E-08B606894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E61A1-861E-41C6-B6CA-13B70880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72313-92E6-483D-BB92-477ACDF4E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9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D1914-0C05-4253-9E36-FEDB310DA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BA19E-D69A-4F2A-817C-74759B011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58044-A8AF-430A-9BEB-915F3730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D0C04-3B38-492E-8CE5-0D8255251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052AD-18A3-468A-8177-7DC821BC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8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5493-2F56-4CC5-BF14-175A42EF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D4CF1-125C-4803-95EC-1D3C572CA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F57A5-2E6D-45B2-AB21-F0047AE89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F8D59-2537-447A-BDE1-34F6780E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37B67-329B-450E-AE81-ACDFADEF3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4449D-4C12-4AA7-84DE-0CC12320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A4E87-4B20-4FC4-9E12-9BFDDAD80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6AE53-E01C-490D-8E91-2D67625BF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21C2A-D3D4-43E5-94B7-EB0766B6A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E1A19-D1B3-423B-8D6E-02BF0111B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5516FF-F114-48B4-BFD4-41E34AD8A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61FFA3-0216-4C0F-9E70-F33BDC7B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D2365-835F-42A8-9B7D-E72069A04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D1B502-7CF3-415F-B19A-DBD5AA8A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2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73E8-DA0D-446B-BCA3-42EA70F77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34B27-D5A8-42CE-925A-7002FE25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9ACC6E-1C70-45D4-8782-5C1D2C7C9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E5F20B-96F6-4676-8B6D-1CB99C499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FC3F65-4616-45DA-8F9F-0F2EE7AA9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2A992E-9177-4720-8EFD-4F44921F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A2DB9-A42C-4361-B1F5-A8BB416BD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68AF3-641B-4137-9A1C-81464F0C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3EEDD-DDE4-4294-A0B3-F94D21C9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0BA9C8-6986-4B34-92B6-A83E43046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287F1-50C8-4F15-944B-611F9BF7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B9244-3F66-481D-BF3E-79BCC76D9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B5B21-A600-4F9D-8827-CC01593BC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D4B29-779E-4C7B-B91D-9A04FDD3E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C8FE4-5DD5-42BD-A770-7AD76D7F9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866E8-B0E9-473B-8A51-9A734C4A1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306CE-8EBE-401F-9592-FE6B974D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AEE602-A99F-4E55-814B-2FBFE1C6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3DE4-C6C1-4695-889A-59932E75A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1A3580-86DC-4677-85F1-99DEDF1DB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14C5-AA77-4793-B80B-78E2AE207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5CC4C-8D94-4689-BB25-C8A922DD1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0651C-FAA2-4584-8996-43A380721704}" type="datetimeFigureOut">
              <a:rPr lang="en-US" smtClean="0"/>
              <a:t>2018-10-10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1FC33-FDAE-4D3E-9FEA-8CEAFB0A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E6D70-B89E-431B-A56D-5ABAE27A5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7C0C-F851-4312-A3B6-CA5312C9D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Way forward </a:t>
            </a:r>
            <a:r>
              <a:rPr lang="en-US" dirty="0"/>
              <a:t>on </a:t>
            </a:r>
            <a:r>
              <a:rPr lang="en-US" dirty="0" err="1"/>
              <a:t>sTTI</a:t>
            </a:r>
            <a:r>
              <a:rPr lang="en-US" dirty="0"/>
              <a:t> BS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AE54F-A77B-47D1-BF70-86484D1BA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8AAA0A9E-1EE2-47F7-8B18-BFE21D86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#88bis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Chengdu, China, 8 – 12 October,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629C934C-80F0-4A03-B4EC-824F52B68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R4-1813708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EAA01-EC9A-4234-9843-40CF752E7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D0F3E-1BB5-4863-A4A7-C85ABB4ED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RAN4#88 collected the PUSCH and SPUCCH simulation results [1].</a:t>
            </a:r>
          </a:p>
          <a:p>
            <a:r>
              <a:rPr lang="en-US" dirty="0"/>
              <a:t>It is observed the large span for some </a:t>
            </a:r>
            <a:r>
              <a:rPr lang="en-US"/>
              <a:t>test cases </a:t>
            </a:r>
            <a:r>
              <a:rPr lang="en-US" dirty="0"/>
              <a:t>for SPUCCH format 4. </a:t>
            </a:r>
          </a:p>
          <a:p>
            <a:r>
              <a:rPr lang="en-US" dirty="0"/>
              <a:t>This way forward propose how to derive the final BS demodulation requirements for </a:t>
            </a:r>
            <a:r>
              <a:rPr lang="en-US" dirty="0" err="1"/>
              <a:t>sTTI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260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91D76-3431-43DF-8EA6-4EFDBD579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PUSCH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0D8E0C2-2739-4E3F-995B-96E35EB1B8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the requirement by adding 2.5dB margin on top of the average of alignment results. Note the values in (AVE+2.5) have been set in TS36.101 15.4.0 in square brackets. </a:t>
            </a:r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8E3ABD1E-40E5-4C04-9E76-F5329E2121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0867482"/>
              </p:ext>
            </p:extLst>
          </p:nvPr>
        </p:nvGraphicFramePr>
        <p:xfrm>
          <a:off x="838199" y="3159941"/>
          <a:ext cx="10515600" cy="35530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1560">
                  <a:extLst>
                    <a:ext uri="{9D8B030D-6E8A-4147-A177-3AD203B41FA5}">
                      <a16:colId xmlns:a16="http://schemas.microsoft.com/office/drawing/2014/main" val="247656418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71913386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1759193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160630267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48694945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3649896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168063732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08026360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278393205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090019181"/>
                    </a:ext>
                  </a:extLst>
                </a:gridCol>
              </a:tblGrid>
              <a:tr h="5634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Rx antennas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CBW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Ericsson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Huawei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Nokia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Samsung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STD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SPAN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AVE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AVE+2.5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258563"/>
                  </a:ext>
                </a:extLst>
              </a:tr>
              <a:tr h="373702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8.8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9.3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10.3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10.3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0.7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1.5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9.7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12.2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655585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8.8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9.31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10.4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10.2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1.6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9.7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12.2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910950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8.8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9.3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10.5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10.2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9.7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12.2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158860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9.1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9.3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10.8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10.5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1.7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9.9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12.4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01341"/>
                  </a:ext>
                </a:extLst>
              </a:tr>
              <a:tr h="373702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4Rx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6.32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8.9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941493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6.31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8.9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89847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5.9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6.31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6.7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8.8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958623"/>
                  </a:ext>
                </a:extLst>
              </a:tr>
              <a:tr h="373702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6.31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7.0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6.7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0.7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6.6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9.1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438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737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5982E-B643-4927-AD2F-1BABB4C6C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SPUCCH format 1a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CEC26CA-5E46-461B-9BAA-B4DD8F29AF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the requirement by adding 2.5dB margin on top of the average of alignment results. Note the values in (AVE+2.5) have been set in TS36.101 15.4.0 in square brackets.  </a:t>
            </a: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AAEFFB2F-4C0F-432A-82F9-2CB8951DD6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154249"/>
              </p:ext>
            </p:extLst>
          </p:nvPr>
        </p:nvGraphicFramePr>
        <p:xfrm>
          <a:off x="838199" y="3122363"/>
          <a:ext cx="10515600" cy="35530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1560">
                  <a:extLst>
                    <a:ext uri="{9D8B030D-6E8A-4147-A177-3AD203B41FA5}">
                      <a16:colId xmlns:a16="http://schemas.microsoft.com/office/drawing/2014/main" val="247656418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71913386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1759193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160630267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48694945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3649896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168063732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08026360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278393205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090019181"/>
                    </a:ext>
                  </a:extLst>
                </a:gridCol>
              </a:tblGrid>
              <a:tr h="5768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Rx antennas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CBW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Ericsson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Huawei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Nokia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Samsung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STD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SPAN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AVE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AVE+2.5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258563"/>
                  </a:ext>
                </a:extLst>
              </a:tr>
              <a:tr h="372024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1.2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3.7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655585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3.6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910950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1.3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158860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1.3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01341"/>
                  </a:ext>
                </a:extLst>
              </a:tr>
              <a:tr h="372024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4Rx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2.2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941493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2.3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89847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958623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2.4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438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282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91D76-3431-43DF-8EA6-4EFDBD579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requirements for SPUCCH format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5F844-74C9-448B-8BDD-8A1197A46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the requirement by adding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2.5dB</a:t>
            </a:r>
            <a:r>
              <a:rPr lang="en-US" dirty="0"/>
              <a:t> margin on top of the average of alignment results.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4603551-B07A-4504-AAFF-EACC6E2E9C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6861187"/>
              </p:ext>
            </p:extLst>
          </p:nvPr>
        </p:nvGraphicFramePr>
        <p:xfrm>
          <a:off x="838199" y="2696479"/>
          <a:ext cx="10515600" cy="35530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1560">
                  <a:extLst>
                    <a:ext uri="{9D8B030D-6E8A-4147-A177-3AD203B41FA5}">
                      <a16:colId xmlns:a16="http://schemas.microsoft.com/office/drawing/2014/main" val="247656418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71913386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1759193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160630267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48694945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364989658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168063732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080263604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278393205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090019181"/>
                    </a:ext>
                  </a:extLst>
                </a:gridCol>
              </a:tblGrid>
              <a:tr h="5768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Rx antennas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CBW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Ericsson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Huawei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Nokia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Samsung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STD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SPAN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AVE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AVE+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2.5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258563"/>
                  </a:ext>
                </a:extLst>
              </a:tr>
              <a:tr h="372024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2Rx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655585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4.6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1.6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2.9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910950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2.9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158860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3.1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01341"/>
                  </a:ext>
                </a:extLst>
              </a:tr>
              <a:tr h="372024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4Rx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-0.6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941493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-0.5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89847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15MHz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-0.3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1.9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958623"/>
                  </a:ext>
                </a:extLst>
              </a:tr>
              <a:tr h="372024">
                <a:tc v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20MHz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-0.2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3.8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-1.7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438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7665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FCCB3-00F6-43B2-AFDD-9A1E3726A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10702-18A8-4102-8B13-2BD9D2E67C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R4-1811240, “Summary results for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err="1"/>
              <a:t>sPUSCH</a:t>
            </a:r>
            <a:r>
              <a:rPr lang="en-US" dirty="0"/>
              <a:t> and </a:t>
            </a:r>
            <a:r>
              <a:rPr lang="en-US" dirty="0" err="1"/>
              <a:t>sPUCCH</a:t>
            </a:r>
            <a:r>
              <a:rPr lang="en-US" dirty="0"/>
              <a:t>”, Ericsson.</a:t>
            </a:r>
          </a:p>
        </p:txBody>
      </p:sp>
    </p:spTree>
    <p:extLst>
      <p:ext uri="{BB962C8B-B14F-4D97-AF65-F5344CB8AC3E}">
        <p14:creationId xmlns:p14="http://schemas.microsoft.com/office/powerpoint/2010/main" val="1566151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474</Words>
  <Application>Microsoft Office PowerPoint</Application>
  <PresentationFormat>Widescreen</PresentationFormat>
  <Paragraphs>261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Batang</vt:lpstr>
      <vt:lpstr>Arial</vt:lpstr>
      <vt:lpstr>Calibri</vt:lpstr>
      <vt:lpstr>Calibri Light</vt:lpstr>
      <vt:lpstr>Times New Roman</vt:lpstr>
      <vt:lpstr>Office Theme</vt:lpstr>
      <vt:lpstr>Way forward on sTTI BS demodulation requirements</vt:lpstr>
      <vt:lpstr>Introduction</vt:lpstr>
      <vt:lpstr>Requirements for PUSCH</vt:lpstr>
      <vt:lpstr>Requirements for SPUCCH format 1a</vt:lpstr>
      <vt:lpstr>Proposed requirements for SPUCCH format 4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eFeMTC UE demodulation and CSI requirements</dc:title>
  <dc:creator>Kazuyoshi Uesaka</dc:creator>
  <cp:lastModifiedBy>Kazuyoshi Uesaka</cp:lastModifiedBy>
  <cp:revision>4</cp:revision>
  <dcterms:created xsi:type="dcterms:W3CDTF">2018-08-21T17:57:55Z</dcterms:created>
  <dcterms:modified xsi:type="dcterms:W3CDTF">2018-10-09T23:48:01Z</dcterms:modified>
</cp:coreProperties>
</file>