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RRM test cases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#88bis	                                                                                                                        R4-1812868</a:t>
            </a:r>
          </a:p>
          <a:p>
            <a:pPr hangingPunct="0"/>
            <a:r>
              <a:rPr lang="en-GB" b="1" dirty="0"/>
              <a:t>Chengdu, People’s Republic of China, 8</a:t>
            </a:r>
            <a:r>
              <a:rPr lang="en-GB" b="1" baseline="30000" dirty="0"/>
              <a:t>th</a:t>
            </a:r>
            <a:r>
              <a:rPr lang="en-GB" b="1" dirty="0"/>
              <a:t> – 12</a:t>
            </a:r>
            <a:r>
              <a:rPr lang="en-GB" b="1" baseline="30000" dirty="0"/>
              <a:t>th</a:t>
            </a:r>
            <a:r>
              <a:rPr lang="en-GB" b="1" dirty="0"/>
              <a:t> October 2018</a:t>
            </a:r>
          </a:p>
          <a:p>
            <a:pPr hangingPunct="0"/>
            <a:r>
              <a:rPr lang="en-GB" b="1" dirty="0"/>
              <a:t>Agenda Item: 6.11.2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Way Forward</a:t>
            </a:r>
            <a:endParaRPr lang="en-GB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80" y="2092101"/>
            <a:ext cx="11955439" cy="4162927"/>
          </a:xfrm>
        </p:spPr>
        <p:txBody>
          <a:bodyPr>
            <a:normAutofit/>
          </a:bodyPr>
          <a:lstStyle/>
          <a:p>
            <a:pPr lvl="1"/>
            <a:r>
              <a:rPr lang="en-US" sz="3000"/>
              <a:t>No RRM/RLM </a:t>
            </a:r>
            <a:r>
              <a:rPr lang="en-US" sz="3000" dirty="0"/>
              <a:t>test cases are needed in Rel-15 for network-based CRS interference mitigation</a:t>
            </a:r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7854</TotalTime>
  <Words>29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RRM test cases</vt:lpstr>
      <vt:lpstr>Way Forward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747</cp:revision>
  <dcterms:created xsi:type="dcterms:W3CDTF">2016-04-13T15:12:29Z</dcterms:created>
  <dcterms:modified xsi:type="dcterms:W3CDTF">2018-09-28T18:37:41Z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