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3" r:id="rId4"/>
    <p:sldId id="274" r:id="rId5"/>
    <p:sldId id="275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176" autoAdjust="0"/>
  </p:normalViewPr>
  <p:slideViewPr>
    <p:cSldViewPr>
      <p:cViewPr varScale="1">
        <p:scale>
          <a:sx n="66" d="100"/>
          <a:sy n="66" d="100"/>
        </p:scale>
        <p:origin x="150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#88 </a:t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de-DE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Gothenburg, Sweden, 20 - 24 Aug 2018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484712"/>
            <a:ext cx="6400800" cy="175260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831757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for demodulation performance requirements for network-based CRS interference mitigation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236296" y="62068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R4-1811864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19E8D-C0AA-4A64-95DD-D78E3F9A91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42CE90-27FC-4224-8A21-58BE9D668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800" dirty="0"/>
              <a:t>Define performance requirements for the UE supporting nw-BasedCRS-InterferenceMitigation-r15.</a:t>
            </a:r>
          </a:p>
          <a:p>
            <a:pPr marL="457200" lvl="1" indent="0" algn="just">
              <a:buNone/>
            </a:pP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70674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57FD3-D5CB-43B0-8D3A-130BD3523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A74717-CFEF-48DD-8C56-5BBAC8E917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At least define test case for TM3. FFS for TM9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275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8FC138-42C4-48FC-ABCF-5510F7D96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test setup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07713F-F11A-438F-8E63-A9C086843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For the CRS on/off configuration of interference cell</a:t>
            </a:r>
          </a:p>
          <a:p>
            <a:pPr lvl="1"/>
            <a:r>
              <a:rPr lang="en-US" altLang="zh-CN" dirty="0"/>
              <a:t>Option 1: CRS is muted based on a pattern which may change with some probability</a:t>
            </a:r>
          </a:p>
          <a:p>
            <a:pPr lvl="1"/>
            <a:r>
              <a:rPr lang="en-US" altLang="zh-CN" dirty="0"/>
              <a:t>Option 2: Mutable CRS is always muted </a:t>
            </a:r>
          </a:p>
          <a:p>
            <a:pPr lvl="1"/>
            <a:r>
              <a:rPr lang="en-US" altLang="zh-CN" dirty="0"/>
              <a:t>Other options are not precluded</a:t>
            </a:r>
          </a:p>
        </p:txBody>
      </p:sp>
    </p:spTree>
    <p:extLst>
      <p:ext uri="{BB962C8B-B14F-4D97-AF65-F5344CB8AC3E}">
        <p14:creationId xmlns:p14="http://schemas.microsoft.com/office/powerpoint/2010/main" val="467334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CD503-CB5E-448E-A0E3-CE13FFE86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5E4941-CD1C-4B56-A6F8-FB6F4575C2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dirty="0"/>
              <a:t>Companies are encouraged to provide detail setup and simulation assumption in the next meeting, including the reference receiver assumptions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310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34685</TotalTime>
  <Words>104</Words>
  <Application>Microsoft Office PowerPoint</Application>
  <PresentationFormat>On-screen Show (4:3)</PresentationFormat>
  <Paragraphs>16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宋体</vt:lpstr>
      <vt:lpstr>Arial</vt:lpstr>
      <vt:lpstr>Arial Unicode MS</vt:lpstr>
      <vt:lpstr>Calibri</vt:lpstr>
      <vt:lpstr>Office 主题</vt:lpstr>
      <vt:lpstr>3GPP TSG-RAN WG4 Meeting #88   Gothenburg, Sweden, 20 - 24 Aug 2018</vt:lpstr>
      <vt:lpstr>WF</vt:lpstr>
      <vt:lpstr>WF</vt:lpstr>
      <vt:lpstr>WF test setup</vt:lpstr>
      <vt:lpstr>WF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Iana Siomina</cp:lastModifiedBy>
  <cp:revision>349</cp:revision>
  <dcterms:created xsi:type="dcterms:W3CDTF">2016-01-12T08:39:50Z</dcterms:created>
  <dcterms:modified xsi:type="dcterms:W3CDTF">2018-08-24T13:02:11Z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(3)OVl6yuxoJud2u6yy6/OjHC5HdAgFx7BuDtB64kq6EQp4dSXaIi1n44/UKLS73rydMy0Vh35/
vg0pOubtfvz3cYfW4JDtdbaXZFU0FqbCX+xtnnghcNANnYMFOeAOSGitdiqvoJyDfpEdtogI
CsRyeXJF9MwjUEw3LVTLOSSH1sI4dp5DX5FhPDWNBTFd28YkKTAeigHrW6e0KpxdYycl33Wv
TTAYS5jx2+yYxWPsgS</vt:lpwstr>
  </property>
  <property fmtid="{D5CDD505-2E9C-101B-9397-08002B2CF9AE}" pid="3" name="_2015_ms_pID_7253431">
    <vt:lpwstr>hYqIdWAEVO9Zj7P5QyFWv65gdOvCBONcOPKkBMShbyU32WdLGhV1e1
RN39E/mmonyU3oP9UOBZ2HnmlpTyz6h1mku3fdFyXSr/tn+XIWCVyTLuxcMxefPRFvq07SFa
5ECQUsoLGeiWJDSJyDN3Pw31EjPQj7us/3OOmR22CvdVHoMrF8sJsQ1j29OUXZHfGZCMhLk3
9w2RS7IRyaDJqeYp41ZbkA4kD0UjuMM43X9O</vt:lpwstr>
  </property>
  <property fmtid="{D5CDD505-2E9C-101B-9397-08002B2CF9AE}" pid="4" name="_2015_ms_pID_7253432">
    <vt:lpwstr>gTa7i5x7ZzM3IjR8lYkFcV8Y6nv35sO3O+tY
f1gJoLTzwNhI8+wC/FfLNSw4bTUhtzDUVvOQAsNBuy5oHudqesE=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1534846820</vt:lpwstr>
  </property>
</Properties>
</file>