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for NR PC2 fallback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Qualcomm Incorporated, </a:t>
            </a:r>
            <a:r>
              <a:rPr lang="en-US" sz="2800" dirty="0" err="1"/>
              <a:t>Oppo</a:t>
            </a:r>
            <a:endParaRPr lang="en-US" sz="2800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B7BBAC6-7985-415C-9D86-8752C967C1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74536"/>
            <a:ext cx="513968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ea typeface="Arial Unicode MS" pitchFamily="50" charset="-127"/>
                <a:cs typeface="Calibri" panose="020F0502020204030204" pitchFamily="34" charset="0"/>
              </a:rPr>
              <a:t>3GPP TSG RAN WG4 #88</a:t>
            </a:r>
          </a:p>
          <a:p>
            <a:pPr>
              <a:buNone/>
            </a:pPr>
            <a:r>
              <a:rPr lang="en-US" altLang="zh-CN" sz="1800" dirty="0">
                <a:ea typeface="Arial Unicode MS" pitchFamily="50" charset="-127"/>
                <a:cs typeface="Calibri" panose="020F0502020204030204" pitchFamily="34" charset="0"/>
              </a:rPr>
              <a:t>Gothenburg, Sweden, August 20 - 24, 2018 </a:t>
            </a:r>
            <a:endParaRPr lang="zh-CN" altLang="zh-CN" sz="1800" dirty="0">
              <a:ea typeface="Arial Unicode MS" pitchFamily="50" charset="-127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D68254-442B-49AC-B340-CC8DD875B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5043" y="174536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Arial" charset="0"/>
              </a:rPr>
              <a:t>R4-1811801</a:t>
            </a:r>
            <a:endParaRPr lang="en-US" altLang="en-US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 Remove “may” (change to “shall”)</a:t>
            </a:r>
          </a:p>
          <a:p>
            <a:pPr lvl="1"/>
            <a:r>
              <a:rPr lang="en-US" dirty="0"/>
              <a:t>Mandates that UE always falls back to PC3 when </a:t>
            </a:r>
            <a:r>
              <a:rPr lang="en-US" i="1" dirty="0" err="1"/>
              <a:t>MaxUplinkDutyCycle</a:t>
            </a:r>
            <a:r>
              <a:rPr lang="en-US" dirty="0"/>
              <a:t> is exceeded, even if the UE can meet SAR at PC2</a:t>
            </a:r>
          </a:p>
          <a:p>
            <a:r>
              <a:rPr lang="en-US" dirty="0"/>
              <a:t>Option 2:  Retain “may”</a:t>
            </a:r>
          </a:p>
          <a:p>
            <a:pPr lvl="1"/>
            <a:r>
              <a:rPr lang="en-US" dirty="0"/>
              <a:t>Ill-defined requirement; UE behavior is not well defined</a:t>
            </a:r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98BF5-7CE3-4499-81A1-489DC0FF6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CD79D-C36D-4C2C-A835-1A3EE34B0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 to find a way to allow a UE to meet SAR under high power/ high duty cycle condition</a:t>
            </a:r>
          </a:p>
          <a:p>
            <a:r>
              <a:rPr lang="en-US" dirty="0"/>
              <a:t>Do not mandate that the UE reduce power unnecessarily</a:t>
            </a:r>
          </a:p>
          <a:p>
            <a:r>
              <a:rPr lang="en-US" dirty="0"/>
              <a:t>Need to define unambiguous requirement</a:t>
            </a:r>
          </a:p>
        </p:txBody>
      </p:sp>
    </p:spTree>
    <p:extLst>
      <p:ext uri="{BB962C8B-B14F-4D97-AF65-F5344CB8AC3E}">
        <p14:creationId xmlns:p14="http://schemas.microsoft.com/office/powerpoint/2010/main" val="2413190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BCC44-8713-4247-81CA-270F249D7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19157-38B4-4860-85A3-60DE9F8E5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feasibility of the following way is studied in the future meeting.</a:t>
            </a:r>
          </a:p>
          <a:p>
            <a:pPr lvl="1"/>
            <a:r>
              <a:rPr lang="en-US" dirty="0"/>
              <a:t>Modify the MPR definition for PC2 to increase by 3 dB when the percentage of uplink symbols exceeds the signaled capability</a:t>
            </a:r>
          </a:p>
          <a:p>
            <a:pPr lvl="1"/>
            <a:r>
              <a:rPr lang="en-US" dirty="0"/>
              <a:t>MPR allows 3 dB additional power </a:t>
            </a:r>
            <a:r>
              <a:rPr lang="en-US" dirty="0" err="1"/>
              <a:t>backoff</a:t>
            </a:r>
            <a:r>
              <a:rPr lang="en-US" dirty="0"/>
              <a:t> as needed to meet SAR for high power/high duty cycle transmissions</a:t>
            </a:r>
          </a:p>
          <a:p>
            <a:pPr lvl="1"/>
            <a:r>
              <a:rPr lang="en-US" dirty="0"/>
              <a:t>MPR is unambiguously defined</a:t>
            </a:r>
          </a:p>
          <a:p>
            <a:pPr lvl="1"/>
            <a:r>
              <a:rPr lang="en-US" dirty="0"/>
              <a:t>MPR is a maximum power reduction so the UE doesn’t have to take the entire MPR if it doesn’t have to</a:t>
            </a:r>
          </a:p>
        </p:txBody>
      </p:sp>
    </p:spTree>
    <p:extLst>
      <p:ext uri="{BB962C8B-B14F-4D97-AF65-F5344CB8AC3E}">
        <p14:creationId xmlns:p14="http://schemas.microsoft.com/office/powerpoint/2010/main" val="2793145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638B-7E94-4AF4-B296-B3365F03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change to </a:t>
            </a:r>
            <a:r>
              <a:rPr lang="en-US"/>
              <a:t>MPR clause 6.2.2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F8600-EF70-493C-B82F-90596274D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a power class 2 capable UE operating in Band n41, n77, n79 and n79 </a:t>
            </a:r>
          </a:p>
          <a:p>
            <a:pPr lvl="1"/>
            <a:r>
              <a:rPr lang="en-US" dirty="0"/>
              <a:t>when the field of UE capability </a:t>
            </a:r>
            <a:r>
              <a:rPr lang="en-US" dirty="0" err="1"/>
              <a:t>maxUplinkDutyCycle</a:t>
            </a:r>
            <a:r>
              <a:rPr lang="en-US" dirty="0"/>
              <a:t> is absent and the percentage of uplink symbols transmitted in a certain evaluation period is larger than 50% or</a:t>
            </a:r>
          </a:p>
          <a:p>
            <a:pPr lvl="1"/>
            <a:r>
              <a:rPr lang="en-US" dirty="0"/>
              <a:t>When the field of UE capability </a:t>
            </a:r>
            <a:r>
              <a:rPr lang="en-US" dirty="0" err="1"/>
              <a:t>maxUplinkDutyCycle</a:t>
            </a:r>
            <a:r>
              <a:rPr lang="en-US" dirty="0"/>
              <a:t> is present and the percentage of uplink symbols transmitted in a certain evaluation period is larger than </a:t>
            </a:r>
            <a:r>
              <a:rPr lang="en-US" dirty="0" err="1"/>
              <a:t>maxUplinkDutyCycle</a:t>
            </a:r>
            <a:r>
              <a:rPr lang="en-US" dirty="0"/>
              <a:t> as defined in TS 38.331 (The exact evaluation period is no less than one radio frame) </a:t>
            </a:r>
          </a:p>
          <a:p>
            <a:pPr lvl="1"/>
            <a:r>
              <a:rPr lang="en-US" dirty="0"/>
              <a:t>MPR defined in Table 6.2.2-2 is increased by 3 dB</a:t>
            </a:r>
          </a:p>
          <a:p>
            <a:r>
              <a:rPr lang="en-US" dirty="0"/>
              <a:t>Other similar spec changes (i.e., </a:t>
            </a:r>
            <a:r>
              <a:rPr lang="en-US" dirty="0" err="1"/>
              <a:t>Pcmax</a:t>
            </a:r>
            <a:r>
              <a:rPr lang="en-US" dirty="0"/>
              <a:t>) are also needed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168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310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Office Theme</vt:lpstr>
      <vt:lpstr>WF for NR PC2 fallback</vt:lpstr>
      <vt:lpstr>Background</vt:lpstr>
      <vt:lpstr>Objectives</vt:lpstr>
      <vt:lpstr>Proposal</vt:lpstr>
      <vt:lpstr>Spec change to MPR clause 6.2.2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18</cp:revision>
  <dcterms:created xsi:type="dcterms:W3CDTF">2018-08-21T06:09:04Z</dcterms:created>
  <dcterms:modified xsi:type="dcterms:W3CDTF">2018-08-24T12:08:52Z</dcterms:modified>
</cp:coreProperties>
</file>