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3" r:id="rId5"/>
    <p:sldId id="258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11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2A5FB-0242-40F8-A50D-412D0BE201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75E825-F7BF-4F13-8C06-A12C72BEBD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EF1E0-3A36-4A1C-A9B6-A0DBF8818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96F8B6-9CAD-41D2-B28A-D14C5F4EA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92032B-7E5A-448E-BB73-63355188F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818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DF279-E31F-4A73-B580-F3FD06A94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FF6525-5989-4BA8-A77E-FC8E660D2F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514AD4-3BD5-4F76-91CB-FA0625B7A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8E6222-FD73-4797-8AD8-BDD58152E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0F8B3D-5BA6-4914-AE0E-BFF87272A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547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4F38C49-907B-4F61-B730-893B7FF3850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7397185-58E7-479A-952D-8496ED3A31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DF420-4989-4170-9B0B-9818956C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F36404-950D-4403-BA2B-A800E7923C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61BF45-4C32-4310-8FE9-090B32BB90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59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23058-8FE6-4220-AF21-569509A3D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F053-249B-4AD7-9FA4-9BCB989460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D5F9A5-655D-47B5-94F4-F1CC2FA3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0F3C67-A099-4697-9A16-EDD89B682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486D3C-F562-4977-AAFB-70ED99882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066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5EC6E-6061-457C-BBD2-350D44D9A3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BA7184-71A4-49C8-92BE-49EEC6E86E8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D5288-A31D-42ED-8006-170602A2B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B5FBF3-49D7-49BC-BA40-34E6F24A9F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A9B9A-C113-4DB7-BE0F-CEE6C7F8EC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251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F482EE-02B7-4AF1-BAA3-D8059B4A38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589783-B0FE-4C54-9052-FFD6ADCF71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B7635F-5BCF-4FFE-A1F3-892BB2C49A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B26C6F-7A35-43BF-9DED-D43090B40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1EB1FC-E584-4C50-ACD5-9FF93D299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A5FAF5-1F4D-4A4D-BBFF-A65BF18E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046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BEE21F-CDEA-4213-AB8B-1E6100CC2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6FEF6-D6E8-4D7C-9CF1-583035FAB3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606D65-785D-45DC-B7A2-9952B09583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CC0495-41C4-4702-B759-33D5DE8008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9D14DB-050B-4B63-AA29-FCD38270DB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779378-6399-4F14-B5CF-615870298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540F8F-001B-4155-BDB5-3EA23735C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B1F8F8-3F16-443F-880F-B738CE6ED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52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F8921-7D47-494F-8F6A-618AD95DD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5B45C90-E1B5-469E-83DA-D8145D18F7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987427-79CF-4DA8-963B-7EAA26EBD7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4FAB69-53ED-4ACA-86A0-922B02806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3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CD98C6F-DC9D-46C4-92DB-4BE5DF126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4613F8-C2A8-4C21-BEB6-4326FC82CC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52467D-10A0-471D-B844-8BAD63E81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969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571E69-DE2B-4417-AB02-829892EA53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9B313-D36E-41DD-8AFB-0C6B1042D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BECD59-86F5-45C6-9BC5-6100C2F03C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3C271-244D-43DF-AA78-EA3C4E4567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2AF53-4FBD-4F05-801A-302B7CD98F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02971A-995B-4189-8F9A-8E983B0B8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4795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0D5A43-7322-47BA-BEEF-D429C0923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59F4DAB-62AA-44E0-B1A2-A4CC930E71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E01840-C740-4511-8327-FD28A32D3B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C412D7-4925-46D9-B4DE-EBAA1A85D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B1930-9F7D-49FB-ACCE-9CABED15E85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203FA2-9F6D-4686-AF83-FDD587550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482594-FD7B-4B5E-B6F0-AC45BA4E0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869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AFF5C-A668-4F3A-BC04-AEECB0D90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17311-5BA0-40E6-80C9-68221E17E7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794547-4537-4216-B76D-9990EC8CD9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B1930-9F7D-49FB-ACCE-9CABED15E85B}" type="datetimeFigureOut">
              <a:rPr lang="en-US" smtClean="0"/>
              <a:t>8/23/2018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BC33F7-2CF8-4E17-935A-0F890E5FEC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83C0F2-6F65-43B8-859C-4EE05D72CF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75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for NR PC2 fallback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Qualcomm Incorporated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7B7BBAC6-7985-415C-9D86-8752C967C1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174536"/>
            <a:ext cx="5139680" cy="701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ea typeface="Arial Unicode MS" pitchFamily="50" charset="-127"/>
                <a:cs typeface="Calibri" panose="020F0502020204030204" pitchFamily="34" charset="0"/>
              </a:rPr>
              <a:t>3GPP TSG RAN WG4 #88</a:t>
            </a:r>
          </a:p>
          <a:p>
            <a:pPr>
              <a:buNone/>
            </a:pPr>
            <a:r>
              <a:rPr lang="en-US" altLang="zh-CN" sz="1800" dirty="0">
                <a:ea typeface="Arial Unicode MS" pitchFamily="50" charset="-127"/>
                <a:cs typeface="Calibri" panose="020F0502020204030204" pitchFamily="34" charset="0"/>
              </a:rPr>
              <a:t>Gothenburg, Sweden, August 20 - 24, 2018 </a:t>
            </a:r>
            <a:endParaRPr lang="zh-CN" altLang="zh-CN" sz="1800" dirty="0">
              <a:ea typeface="Arial Unicode MS" pitchFamily="50" charset="-127"/>
              <a:cs typeface="Calibri" panose="020F050202020403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D68254-442B-49AC-B340-CC8DD875B2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55043" y="174536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R1-1811786</a:t>
            </a:r>
            <a:endParaRPr lang="en-US" altLang="en-US" sz="1800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1414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A4B345-351C-4C87-9F81-C1CDED060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A279CD-DB63-45C1-94E1-FA33804E34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1:  Remove “may” (change to “shall”)</a:t>
            </a:r>
          </a:p>
          <a:p>
            <a:pPr lvl="1"/>
            <a:r>
              <a:rPr lang="en-US" dirty="0"/>
              <a:t>Mandates that UE always falls back to PC3 when </a:t>
            </a:r>
            <a:r>
              <a:rPr lang="en-US" i="1" dirty="0" err="1"/>
              <a:t>MaxUplinkDutyCycle</a:t>
            </a:r>
            <a:r>
              <a:rPr lang="en-US" dirty="0"/>
              <a:t> is exceeded, even if the UE can meet SAR at PC2</a:t>
            </a:r>
          </a:p>
          <a:p>
            <a:r>
              <a:rPr lang="en-US" dirty="0"/>
              <a:t>Option 2:  Retain “may”</a:t>
            </a:r>
          </a:p>
          <a:p>
            <a:pPr lvl="1"/>
            <a:r>
              <a:rPr lang="en-US" dirty="0"/>
              <a:t>Ill-defined requirement; UE behavior is not well defined</a:t>
            </a:r>
          </a:p>
        </p:txBody>
      </p:sp>
    </p:spTree>
    <p:extLst>
      <p:ext uri="{BB962C8B-B14F-4D97-AF65-F5344CB8AC3E}">
        <p14:creationId xmlns:p14="http://schemas.microsoft.com/office/powerpoint/2010/main" val="3307880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698BF5-7CE3-4499-81A1-489DC0FF6E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BCD79D-C36D-4C2C-A835-1A3EE34B00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Need to find a way to allow a UE to meet SAR under high power/ high duty cycle condition</a:t>
            </a:r>
          </a:p>
          <a:p>
            <a:r>
              <a:rPr lang="en-US" dirty="0"/>
              <a:t>Do not mandate that the UE reduce power unnecessarily</a:t>
            </a:r>
          </a:p>
          <a:p>
            <a:r>
              <a:rPr lang="en-US" dirty="0"/>
              <a:t>Need to define unambiguous, testable requirements</a:t>
            </a:r>
          </a:p>
          <a:p>
            <a:r>
              <a:rPr lang="en-US" dirty="0"/>
              <a:t>Extendable to FR2</a:t>
            </a:r>
          </a:p>
        </p:txBody>
      </p:sp>
    </p:spTree>
    <p:extLst>
      <p:ext uri="{BB962C8B-B14F-4D97-AF65-F5344CB8AC3E}">
        <p14:creationId xmlns:p14="http://schemas.microsoft.com/office/powerpoint/2010/main" val="24131901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BCC44-8713-4247-81CA-270F249D79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519157-38B4-4860-85A3-60DE9F8E51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Modify the MPR definition for PC2 to increase by 3 dB when the percentage of uplink symbols exceeds the signaled capability</a:t>
            </a:r>
          </a:p>
          <a:p>
            <a:pPr lvl="1"/>
            <a:r>
              <a:rPr lang="en-US" dirty="0"/>
              <a:t>MPR allows 3 dB power </a:t>
            </a:r>
            <a:r>
              <a:rPr lang="en-US" dirty="0" err="1"/>
              <a:t>backoff</a:t>
            </a:r>
            <a:r>
              <a:rPr lang="en-US" dirty="0"/>
              <a:t> as needed to meet SAR for high power/high duty cycle transmissions</a:t>
            </a:r>
          </a:p>
          <a:p>
            <a:pPr lvl="1"/>
            <a:r>
              <a:rPr lang="en-US" dirty="0"/>
              <a:t>MPR is unambiguously defined (as opposed to P-MPR)</a:t>
            </a:r>
          </a:p>
          <a:p>
            <a:pPr lvl="1"/>
            <a:r>
              <a:rPr lang="en-US" dirty="0"/>
              <a:t>MPR is a maximum power reduction so the UE doesn’t have to take the entire MPR if it doesn’t have to</a:t>
            </a:r>
          </a:p>
        </p:txBody>
      </p:sp>
    </p:spTree>
    <p:extLst>
      <p:ext uri="{BB962C8B-B14F-4D97-AF65-F5344CB8AC3E}">
        <p14:creationId xmlns:p14="http://schemas.microsoft.com/office/powerpoint/2010/main" val="2793145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9638B-7E94-4AF4-B296-B3365F03C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 change to </a:t>
            </a:r>
            <a:r>
              <a:rPr lang="en-US"/>
              <a:t>MPR clause 6.2.2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FF8600-EF70-493C-B82F-90596274DD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a power class 2 capable UE operating in Band n41, n77, n79 and n79 </a:t>
            </a:r>
          </a:p>
          <a:p>
            <a:pPr lvl="1"/>
            <a:r>
              <a:rPr lang="en-US" dirty="0"/>
              <a:t>when the field of UE capability </a:t>
            </a:r>
            <a:r>
              <a:rPr lang="en-US" dirty="0" err="1"/>
              <a:t>maxUplinkDutyCycle</a:t>
            </a:r>
            <a:r>
              <a:rPr lang="en-US" dirty="0"/>
              <a:t> is absent and the percentage of uplink symbols transmitted in a certain evaluation period is larger than 50% or</a:t>
            </a:r>
          </a:p>
          <a:p>
            <a:pPr lvl="1"/>
            <a:r>
              <a:rPr lang="en-US" dirty="0"/>
              <a:t>When the field of UE capability </a:t>
            </a:r>
            <a:r>
              <a:rPr lang="en-US" dirty="0" err="1"/>
              <a:t>maxUplinkDutyCycle</a:t>
            </a:r>
            <a:r>
              <a:rPr lang="en-US" dirty="0"/>
              <a:t> is present and the percentage of uplink symbols transmitted in a certain evaluation period is larger than </a:t>
            </a:r>
            <a:r>
              <a:rPr lang="en-US" dirty="0" err="1"/>
              <a:t>maxUplinkDutyCycle</a:t>
            </a:r>
            <a:r>
              <a:rPr lang="en-US" dirty="0"/>
              <a:t> as defined in TS 38.331 (The exact evaluation period is no less than one radio frame) </a:t>
            </a:r>
          </a:p>
          <a:p>
            <a:pPr lvl="1"/>
            <a:r>
              <a:rPr lang="en-US" dirty="0"/>
              <a:t>MPR defined in Table 6.2.2-2 is increased by 3 dB</a:t>
            </a:r>
          </a:p>
          <a:p>
            <a:r>
              <a:rPr lang="en-US" dirty="0"/>
              <a:t>Other similar spec changes (i.e., </a:t>
            </a:r>
            <a:r>
              <a:rPr lang="en-US" dirty="0" err="1"/>
              <a:t>Pcmax</a:t>
            </a:r>
            <a:r>
              <a:rPr lang="en-US" dirty="0"/>
              <a:t>) are also needed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01686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588</TotalTime>
  <Words>305</Words>
  <Application>Microsoft Office PowerPoint</Application>
  <PresentationFormat>Widescreen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 Unicode MS</vt:lpstr>
      <vt:lpstr>Arial</vt:lpstr>
      <vt:lpstr>Calibri</vt:lpstr>
      <vt:lpstr>Calibri Light</vt:lpstr>
      <vt:lpstr>Office Theme</vt:lpstr>
      <vt:lpstr>WF for NR PC2 fallback</vt:lpstr>
      <vt:lpstr>Background</vt:lpstr>
      <vt:lpstr>Objectives</vt:lpstr>
      <vt:lpstr>Proposal</vt:lpstr>
      <vt:lpstr>Spec change to MPR clause 6.2.2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Gene Fong</cp:lastModifiedBy>
  <cp:revision>14</cp:revision>
  <dcterms:created xsi:type="dcterms:W3CDTF">2018-08-21T06:09:04Z</dcterms:created>
  <dcterms:modified xsi:type="dcterms:W3CDTF">2018-08-24T06:19:34Z</dcterms:modified>
</cp:coreProperties>
</file>