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GB" altLang="zh-CN" sz="4000" b="1" dirty="0"/>
              <a:t>UE capability for transient period for FR1 and FR2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Ericsson, Qualcomm, AT&amp;T, T-Mobile, Verizon, ZTE, Sprint, Vodafone</a:t>
            </a:r>
            <a:r>
              <a:rPr lang="en-US" sz="2800"/>
              <a:t>, Orange , Telecom Italia [DISH, </a:t>
            </a:r>
            <a:r>
              <a:rPr lang="en-US" sz="2800" dirty="0"/>
              <a:t>KDDI, …]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#88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R4-1811784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Gothenburg, SE, 20th – 24th August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03DB3D-7B79-44EB-8C7A-D6FFBD98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FC12D7-4F1C-4106-BF66-3D1415BE8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7252"/>
            <a:ext cx="11066253" cy="5155096"/>
          </a:xfrm>
        </p:spPr>
        <p:txBody>
          <a:bodyPr>
            <a:normAutofit fontScale="92500"/>
          </a:bodyPr>
          <a:lstStyle/>
          <a:p>
            <a:r>
              <a:rPr lang="en-US" dirty="0"/>
              <a:t>Current spec includes symbol blanking to counter the impact of large transient time </a:t>
            </a:r>
            <a:r>
              <a:rPr lang="en-US" dirty="0" err="1"/>
              <a:t>wrt</a:t>
            </a:r>
            <a:r>
              <a:rPr lang="en-US" dirty="0"/>
              <a:t> the symbol duration</a:t>
            </a:r>
          </a:p>
          <a:p>
            <a:pPr lvl="1"/>
            <a:r>
              <a:rPr lang="en-US" dirty="0"/>
              <a:t>More details are here: R4-1810565, Effect of blanking one symbol for Highest Sub-carrier Spacing, Qualcomm</a:t>
            </a:r>
          </a:p>
          <a:p>
            <a:endParaRPr lang="en-US" dirty="0"/>
          </a:p>
          <a:p>
            <a:r>
              <a:rPr lang="en-US" dirty="0"/>
              <a:t>UL demodulation performance will be improved with a known transient period</a:t>
            </a:r>
          </a:p>
          <a:p>
            <a:endParaRPr lang="en-US" dirty="0"/>
          </a:p>
          <a:p>
            <a:r>
              <a:rPr lang="en-US" dirty="0"/>
              <a:t>Short </a:t>
            </a:r>
            <a:r>
              <a:rPr lang="en-US" dirty="0" err="1"/>
              <a:t>subslots</a:t>
            </a:r>
            <a:r>
              <a:rPr lang="en-US" dirty="0"/>
              <a:t> with RB hopping will not be supported in many cases </a:t>
            </a:r>
          </a:p>
          <a:p>
            <a:pPr lvl="1"/>
            <a:r>
              <a:rPr lang="en-US" dirty="0"/>
              <a:t>More details in R4-1810565</a:t>
            </a:r>
          </a:p>
          <a:p>
            <a:endParaRPr lang="en-US" dirty="0"/>
          </a:p>
          <a:p>
            <a:r>
              <a:rPr lang="en-US" dirty="0"/>
              <a:t>This blanking spec is an indirect approach to guide </a:t>
            </a:r>
            <a:r>
              <a:rPr lang="en-US" dirty="0" err="1"/>
              <a:t>gNB</a:t>
            </a:r>
            <a:r>
              <a:rPr lang="en-US" dirty="0"/>
              <a:t> on symbol level scheduling</a:t>
            </a:r>
          </a:p>
        </p:txBody>
      </p:sp>
    </p:spTree>
    <p:extLst>
      <p:ext uri="{BB962C8B-B14F-4D97-AF65-F5344CB8AC3E}">
        <p14:creationId xmlns:p14="http://schemas.microsoft.com/office/powerpoint/2010/main" val="4281971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41C35-2473-4BE9-8E6D-9EE71ED91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F0B08-422D-492D-970A-66C8BF090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UE capability for reporting UE transient period related to ON/OFF mask </a:t>
            </a:r>
          </a:p>
        </p:txBody>
      </p:sp>
    </p:spTree>
    <p:extLst>
      <p:ext uri="{BB962C8B-B14F-4D97-AF65-F5344CB8AC3E}">
        <p14:creationId xmlns:p14="http://schemas.microsoft.com/office/powerpoint/2010/main" val="1251013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7443</TotalTime>
  <Words>144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SimSun</vt:lpstr>
      <vt:lpstr>Arial</vt:lpstr>
      <vt:lpstr>Calibri</vt:lpstr>
      <vt:lpstr>Calibri Light</vt:lpstr>
      <vt:lpstr>Office Theme</vt:lpstr>
      <vt:lpstr>UE capability for transient period for FR1 and FR2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Dominique Everaere</cp:lastModifiedBy>
  <cp:revision>213</cp:revision>
  <dcterms:created xsi:type="dcterms:W3CDTF">2017-01-18T06:26:21Z</dcterms:created>
  <dcterms:modified xsi:type="dcterms:W3CDTF">2018-08-24T09:55:43Z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