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4"/>
  </p:notesMasterIdLst>
  <p:sldIdLst>
    <p:sldId id="256" r:id="rId2"/>
    <p:sldId id="305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Enhanced PHR reporting for Rel-15 NB-IoT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Ericsson, […]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#88	                                                           R4-1811718</a:t>
            </a:r>
          </a:p>
          <a:p>
            <a:pPr>
              <a:buNone/>
            </a:pPr>
            <a:r>
              <a:rPr lang="en-US" altLang="zh-CN" sz="2000" b="1" dirty="0"/>
              <a:t>Gothenburg, Sweden, 20th – 24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August</a:t>
            </a:r>
            <a:r>
              <a:rPr lang="en-GB" altLang="zh-CN" sz="2000" b="1" dirty="0"/>
              <a:t>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6.5.4.2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A84FA-CDE7-453B-97EB-20CDC4761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92137-F537-4FC5-947E-8341DCEF97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NB-IoT UEs which are not capable of enhanced PHR reporting</a:t>
            </a:r>
          </a:p>
          <a:p>
            <a:pPr lvl="1"/>
            <a:r>
              <a:rPr lang="en-US" dirty="0"/>
              <a:t>Existing PHR reporting requirements apply</a:t>
            </a:r>
          </a:p>
          <a:p>
            <a:r>
              <a:rPr lang="en-US" dirty="0"/>
              <a:t>Rel-15 NB-IoT UEs which are capable of enhanced PHR reporting</a:t>
            </a:r>
          </a:p>
          <a:p>
            <a:pPr lvl="1"/>
            <a:r>
              <a:rPr lang="en-US" dirty="0"/>
              <a:t>The new values are used to enhance the existing PHR reporting tables.</a:t>
            </a:r>
          </a:p>
          <a:p>
            <a:pPr lvl="1"/>
            <a:r>
              <a:rPr lang="en-US" dirty="0"/>
              <a:t>The values of new tables are TBD and companies are encouraged to provide their views at RAN4#88bis meeting.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627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37412</TotalTime>
  <Words>75</Words>
  <Application>Microsoft Office PowerPoint</Application>
  <PresentationFormat>On-screen Show 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SimSun</vt:lpstr>
      <vt:lpstr>SimSun</vt:lpstr>
      <vt:lpstr>Arial</vt:lpstr>
      <vt:lpstr>Calibri</vt:lpstr>
      <vt:lpstr>Office 主题</vt:lpstr>
      <vt:lpstr>Enhanced PHR reporting for Rel-15 NB-IoT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719</cp:revision>
  <dcterms:created xsi:type="dcterms:W3CDTF">2014-03-20T14:32:54Z</dcterms:created>
  <dcterms:modified xsi:type="dcterms:W3CDTF">2018-08-24T07:20:45Z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