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2DD61D-1689-47F9-A94E-300BD2C425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A71E1A0-D718-4663-813A-93532B1740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A1361C-D7C5-4A9D-B7F7-ADED56F8C1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5025-2685-4D48-BBA5-0B4BB1ED1D6F}" type="datetimeFigureOut">
              <a:rPr lang="en-US" smtClean="0"/>
              <a:pPr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FE21DA-D24E-48CE-B70B-210949D3CD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E254D4-7EEC-4B48-8BE1-325F3F08DD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8032E-3F4C-4A1D-BF56-497DA4DC40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673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3B408A-605D-4D94-A149-655C86A91A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BD6B2B0-B480-4F16-BE79-2C45CF0DFB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223E5F-CBE9-43BE-AA14-2DECB4C762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5025-2685-4D48-BBA5-0B4BB1ED1D6F}" type="datetimeFigureOut">
              <a:rPr lang="en-US" smtClean="0"/>
              <a:pPr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7A064E-5131-4087-A860-8E9C8C1B62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294E49-9630-48C2-851B-822AC746C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8032E-3F4C-4A1D-BF56-497DA4DC40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42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FC2DFC9-CD2B-481D-BC85-E6C3B8A463D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EA8494-63F7-4BE2-96B7-65E2CCAFC2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166249-B678-4A45-B2FF-D3301D17F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5025-2685-4D48-BBA5-0B4BB1ED1D6F}" type="datetimeFigureOut">
              <a:rPr lang="en-US" smtClean="0"/>
              <a:pPr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71A84A-77BB-4BD4-B991-B8ACBD0D2E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B9616B-F649-4CCF-BCBB-A2CE21F06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8032E-3F4C-4A1D-BF56-497DA4DC40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454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0C0FBA-C262-4508-AD9F-0ECB0CE701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0697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E999E0-D3EF-46B1-A2A5-D1D395668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13411"/>
            <a:ext cx="10515600" cy="4863552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123A9B-1885-412B-951D-36DED86716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5025-2685-4D48-BBA5-0B4BB1ED1D6F}" type="datetimeFigureOut">
              <a:rPr lang="en-US" smtClean="0"/>
              <a:pPr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1EA13A-A9DD-49F6-94F1-3E5CB1DDC1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790EA2-0589-487C-B51B-1F365F351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8032E-3F4C-4A1D-BF56-497DA4DC40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3827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23B966-3A56-4A01-8C67-4EDF9BB15D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AE8966-DB21-4133-A295-A86946F017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91CAEC-7455-47AA-80F2-5D10994468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5025-2685-4D48-BBA5-0B4BB1ED1D6F}" type="datetimeFigureOut">
              <a:rPr lang="en-US" smtClean="0"/>
              <a:pPr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FF7497-85E2-4D62-AE24-87DD6D04A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7C80C0-85EF-4BC9-942F-B4CB5B02D0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8032E-3F4C-4A1D-BF56-497DA4DC40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87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7B3B1C-D6F5-4CC1-8204-1658D60D2C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676A6D-FE48-44C1-AEF6-1B27570FF0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D8A62C3-8BE3-4DBF-8DCB-D3D3750185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F24B11-A8BC-49D5-9D4D-1C8CF3E03E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5025-2685-4D48-BBA5-0B4BB1ED1D6F}" type="datetimeFigureOut">
              <a:rPr lang="en-US" smtClean="0"/>
              <a:pPr/>
              <a:t>8/24/2018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A6AF9A-79C8-43D6-B043-671C90A79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A5E6ED-A8F6-4ADE-A5AC-F56BEB1B0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8032E-3F4C-4A1D-BF56-497DA4DC40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699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032EB7-D012-40C6-8CDD-6E73C68909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859C68-C7F0-4537-8F20-98C2016EF9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2DCFAE-28DF-4614-9DC0-861EB76A34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7FFC90A-2C9F-413F-8820-744C19310E0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6EAA8F9-E312-43E6-A7DF-9B2D3439DE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3ECF623-C033-4701-8186-3EEA71DDB0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5025-2685-4D48-BBA5-0B4BB1ED1D6F}" type="datetimeFigureOut">
              <a:rPr lang="en-US" smtClean="0"/>
              <a:pPr/>
              <a:t>8/24/2018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BE62EF9-82E7-4920-A979-0038390A9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9C80DF8-7AA7-4EC8-9E14-291853A83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8032E-3F4C-4A1D-BF56-497DA4DC40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4469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0E221A-05E0-4051-84FB-DB2BB2EED2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0B21E53-28EB-4463-8F84-0DA0CE0600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5025-2685-4D48-BBA5-0B4BB1ED1D6F}" type="datetimeFigureOut">
              <a:rPr lang="en-US" smtClean="0"/>
              <a:pPr/>
              <a:t>8/24/2018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DCF38C-0A9B-44A7-9EF9-B38471B008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534D19-FFEB-4B9E-951D-E0C923A06E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8032E-3F4C-4A1D-BF56-497DA4DC40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15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7215862-77FC-4EED-9CDC-0C828F97FE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5025-2685-4D48-BBA5-0B4BB1ED1D6F}" type="datetimeFigureOut">
              <a:rPr lang="en-US" smtClean="0"/>
              <a:pPr/>
              <a:t>8/24/2018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640FF47-C639-476A-A2AB-45FD300EA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CE30AF-86AC-475D-9ADE-9BC7EA42F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8032E-3F4C-4A1D-BF56-497DA4DC40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531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0F87F2-89ED-403D-B592-814A568A03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8C1A9A-D61D-4C67-8F91-53130612E8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67DE7B-7411-44BB-9596-162ED477C5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3849D5-066F-41C1-BC70-A907BCD75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5025-2685-4D48-BBA5-0B4BB1ED1D6F}" type="datetimeFigureOut">
              <a:rPr lang="en-US" smtClean="0"/>
              <a:pPr/>
              <a:t>8/24/2018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87D67B-69BD-4586-B4E5-A67A6BA6A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48FEBD-543E-42C2-BAD0-4F7A30842A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8032E-3F4C-4A1D-BF56-497DA4DC40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309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58BB68-F169-49C7-A115-300F658779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9552EC6-EADC-44B7-A738-149409CCC26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895F6F-804A-4CF2-97E1-EBCCC2EF5E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880CC1-7CF1-4788-910C-F88D23C3DA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5025-2685-4D48-BBA5-0B4BB1ED1D6F}" type="datetimeFigureOut">
              <a:rPr lang="en-US" smtClean="0"/>
              <a:pPr/>
              <a:t>8/24/2018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DDB90B-F223-4C74-A117-4E01DC5BD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4884FB-7F56-43D3-AADD-B260697FA8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8032E-3F4C-4A1D-BF56-497DA4DC40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314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8B4B1D-5ABD-458D-B10F-25AB612134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D5533C-5AAD-485C-97F7-7B19B76082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57687E-8D1E-45A8-9E8B-AE22FEF9B4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EC5025-2685-4D48-BBA5-0B4BB1ED1D6F}" type="datetimeFigureOut">
              <a:rPr lang="en-US" smtClean="0"/>
              <a:pPr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5BFE14-CFF7-4783-B450-BD09574C4D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66FF61-9252-48D6-9724-BB6E6F0053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58032E-3F4C-4A1D-BF56-497DA4DC40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840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62CCE4-9D2A-4C2F-9996-249C9002B45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WF Interruption requirements for UL carrier addition-release via RRC in NR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8BA63D9-0491-4CD8-969E-6A50F6F3D0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B8A1E1-AB25-43E1-A8FF-89CDEB47BD0F}"/>
              </a:ext>
            </a:extLst>
          </p:cNvPr>
          <p:cNvSpPr txBox="1"/>
          <p:nvPr/>
        </p:nvSpPr>
        <p:spPr>
          <a:xfrm>
            <a:off x="1524000" y="683581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RAN4#88, Gothenburg, Sweden					R4-1811683</a:t>
            </a:r>
          </a:p>
        </p:txBody>
      </p:sp>
    </p:spTree>
    <p:extLst>
      <p:ext uri="{BB962C8B-B14F-4D97-AF65-F5344CB8AC3E}">
        <p14:creationId xmlns:p14="http://schemas.microsoft.com/office/powerpoint/2010/main" val="19793099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551C1D-235E-4162-A608-0CFB57F46F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E64F28-5100-41F9-9F21-32DFE04AC9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Agreed interruptions for inter-band cell add-release</a:t>
            </a:r>
          </a:p>
          <a:p>
            <a:r>
              <a:rPr lang="en-GB" dirty="0"/>
              <a:t>When one </a:t>
            </a:r>
            <a:r>
              <a:rPr lang="en-GB" dirty="0" err="1"/>
              <a:t>SCell</a:t>
            </a:r>
            <a:r>
              <a:rPr lang="en-GB" dirty="0"/>
              <a:t> is added or released</a:t>
            </a:r>
          </a:p>
          <a:p>
            <a:pPr lvl="1"/>
            <a:r>
              <a:rPr lang="en-GB" dirty="0"/>
              <a:t>an interruption on </a:t>
            </a:r>
            <a:r>
              <a:rPr lang="en-GB" dirty="0" err="1"/>
              <a:t>PSCell</a:t>
            </a:r>
            <a:r>
              <a:rPr lang="en-GB" dirty="0"/>
              <a:t>:</a:t>
            </a:r>
            <a:r>
              <a:rPr lang="en-US" dirty="0"/>
              <a:t> </a:t>
            </a:r>
            <a:r>
              <a:rPr lang="en-GB" dirty="0"/>
              <a:t>of up to X1 slot, if the </a:t>
            </a:r>
            <a:r>
              <a:rPr lang="en-GB" dirty="0" err="1"/>
              <a:t>PSCell</a:t>
            </a:r>
            <a:r>
              <a:rPr lang="en-GB" dirty="0"/>
              <a:t> is not in the same band as any of the </a:t>
            </a:r>
            <a:r>
              <a:rPr lang="en-GB" dirty="0" err="1"/>
              <a:t>SCells</a:t>
            </a:r>
            <a:r>
              <a:rPr lang="en-GB" dirty="0"/>
              <a:t> being added or released</a:t>
            </a:r>
          </a:p>
          <a:p>
            <a:pPr lvl="1"/>
            <a:r>
              <a:rPr lang="en-GB" dirty="0"/>
              <a:t>an interruption on any activated </a:t>
            </a:r>
            <a:r>
              <a:rPr lang="en-GB" dirty="0" err="1"/>
              <a:t>SCell</a:t>
            </a:r>
            <a:r>
              <a:rPr lang="en-GB" dirty="0"/>
              <a:t> in SCG: of up to X1 slot, if the activated </a:t>
            </a:r>
            <a:r>
              <a:rPr lang="en-GB" dirty="0" err="1"/>
              <a:t>SCell</a:t>
            </a:r>
            <a:r>
              <a:rPr lang="en-GB" dirty="0"/>
              <a:t> is not in the same band as any of the </a:t>
            </a:r>
            <a:r>
              <a:rPr lang="en-GB" dirty="0" err="1"/>
              <a:t>SCells</a:t>
            </a:r>
            <a:r>
              <a:rPr lang="en-GB" dirty="0"/>
              <a:t> being added or released</a:t>
            </a:r>
          </a:p>
          <a:p>
            <a:pPr lvl="1"/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CCEB949-03AC-41D5-B17F-A10F614CC6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4470461"/>
              </p:ext>
            </p:extLst>
          </p:nvPr>
        </p:nvGraphicFramePr>
        <p:xfrm>
          <a:off x="1490191" y="3745187"/>
          <a:ext cx="6544099" cy="21014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90683">
                  <a:extLst>
                    <a:ext uri="{9D8B030D-6E8A-4147-A177-3AD203B41FA5}">
                      <a16:colId xmlns:a16="http://schemas.microsoft.com/office/drawing/2014/main" val="943585930"/>
                    </a:ext>
                  </a:extLst>
                </a:gridCol>
                <a:gridCol w="1090683">
                  <a:extLst>
                    <a:ext uri="{9D8B030D-6E8A-4147-A177-3AD203B41FA5}">
                      <a16:colId xmlns:a16="http://schemas.microsoft.com/office/drawing/2014/main" val="3939754972"/>
                    </a:ext>
                  </a:extLst>
                </a:gridCol>
                <a:gridCol w="1090683">
                  <a:extLst>
                    <a:ext uri="{9D8B030D-6E8A-4147-A177-3AD203B41FA5}">
                      <a16:colId xmlns:a16="http://schemas.microsoft.com/office/drawing/2014/main" val="2166128631"/>
                    </a:ext>
                  </a:extLst>
                </a:gridCol>
                <a:gridCol w="1090683">
                  <a:extLst>
                    <a:ext uri="{9D8B030D-6E8A-4147-A177-3AD203B41FA5}">
                      <a16:colId xmlns:a16="http://schemas.microsoft.com/office/drawing/2014/main" val="1437020943"/>
                    </a:ext>
                  </a:extLst>
                </a:gridCol>
                <a:gridCol w="2181367">
                  <a:extLst>
                    <a:ext uri="{9D8B030D-6E8A-4147-A177-3AD203B41FA5}">
                      <a16:colId xmlns:a16="http://schemas.microsoft.com/office/drawing/2014/main" val="666956274"/>
                    </a:ext>
                  </a:extLst>
                </a:gridCol>
              </a:tblGrid>
              <a:tr h="322754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NR Slot length (ms)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Interruption length X1 slot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Interruption length Y1 slot</a:t>
                      </a:r>
                      <a:r>
                        <a:rPr lang="en-GB" sz="1600" baseline="30000">
                          <a:effectLst/>
                        </a:rPr>
                        <a:t>Note 1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90111546"/>
                  </a:ext>
                </a:extLst>
              </a:tr>
              <a:tr h="32275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Sync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Async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8913413"/>
                  </a:ext>
                </a:extLst>
              </a:tr>
              <a:tr h="32275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2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57689662"/>
                  </a:ext>
                </a:extLst>
              </a:tr>
              <a:tr h="32275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0.5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2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3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2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15964207"/>
                  </a:ext>
                </a:extLst>
              </a:tr>
              <a:tr h="32275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2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0.25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5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4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82395847"/>
                  </a:ext>
                </a:extLst>
              </a:tr>
              <a:tr h="32275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3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0.125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9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8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499243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85616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19ABE3-B40E-499F-8B39-71B489C10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Current agreement on UL carrier/add </a:t>
            </a:r>
            <a:r>
              <a:rPr lang="en-US" dirty="0" err="1"/>
              <a:t>relase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695F24-7597-42FE-BD6A-0DBA30A9FC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From 38.133</a:t>
            </a:r>
          </a:p>
          <a:p>
            <a:pPr marL="0" indent="0">
              <a:buNone/>
            </a:pPr>
            <a:r>
              <a:rPr lang="en-US" i="1" dirty="0"/>
              <a:t>When an UL carrier or supplementary UL carrier is configured or </a:t>
            </a:r>
            <a:r>
              <a:rPr lang="en-US" i="1" dirty="0" err="1"/>
              <a:t>deconfigured</a:t>
            </a:r>
            <a:r>
              <a:rPr lang="en-US" i="1" dirty="0"/>
              <a:t>, an interruption on LTE </a:t>
            </a:r>
            <a:r>
              <a:rPr lang="en-US" i="1" dirty="0" err="1"/>
              <a:t>PCell</a:t>
            </a:r>
            <a:r>
              <a:rPr lang="en-US" i="1" dirty="0"/>
              <a:t>, all activated LTE </a:t>
            </a:r>
            <a:r>
              <a:rPr lang="en-US" i="1" dirty="0" err="1"/>
              <a:t>SCells</a:t>
            </a:r>
            <a:r>
              <a:rPr lang="en-US" i="1" dirty="0"/>
              <a:t>, </a:t>
            </a:r>
            <a:r>
              <a:rPr lang="en-US" i="1" dirty="0" err="1"/>
              <a:t>PSCell</a:t>
            </a:r>
            <a:r>
              <a:rPr lang="en-US" i="1" dirty="0"/>
              <a:t> and all activated </a:t>
            </a:r>
            <a:r>
              <a:rPr lang="en-US" i="1" dirty="0" err="1"/>
              <a:t>SCells</a:t>
            </a:r>
            <a:r>
              <a:rPr lang="en-US" i="1" dirty="0"/>
              <a:t> within the same FR as the reconfigured uplink carrier of up to [1] slot, is allowed immediately after the RRC reconfiguration procedure [2].</a:t>
            </a:r>
          </a:p>
          <a:p>
            <a:pPr marL="0" indent="0">
              <a:buNone/>
            </a:pPr>
            <a:endParaRPr lang="en-US" i="1" dirty="0"/>
          </a:p>
          <a:p>
            <a:r>
              <a:rPr lang="en-US" dirty="0"/>
              <a:t>Issues with the current agreement </a:t>
            </a:r>
          </a:p>
          <a:p>
            <a:pPr lvl="1"/>
            <a:r>
              <a:rPr lang="en-US" dirty="0"/>
              <a:t>Length of interruption </a:t>
            </a:r>
          </a:p>
          <a:p>
            <a:pPr lvl="1"/>
            <a:r>
              <a:rPr lang="en-US" dirty="0"/>
              <a:t>Location of interruption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88287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2C2A25-B00D-48F6-9491-86EA225511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Interruption length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C65578-CF1C-43E3-883E-52AC97F122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From UE perspective an UL carrier reconfiguration can potentially have the same impact on other cells as a cell add/release</a:t>
            </a:r>
          </a:p>
          <a:p>
            <a:pPr lvl="1"/>
            <a:r>
              <a:rPr lang="en-US" dirty="0"/>
              <a:t>An UL carrier add may cause additional spurs which may necessitate the re-programming of existing RF chains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Proposal: Interruption duration should be aligned with that for carrier add/release</a:t>
            </a:r>
          </a:p>
        </p:txBody>
      </p:sp>
    </p:spTree>
    <p:extLst>
      <p:ext uri="{BB962C8B-B14F-4D97-AF65-F5344CB8AC3E}">
        <p14:creationId xmlns:p14="http://schemas.microsoft.com/office/powerpoint/2010/main" val="20078582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7B9639-471A-4A57-AE0C-FDA5D89055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Location of interruption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BCD3B-E17E-42C3-A584-31E767B4E4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Current specification says interruption can be take immediately after RRC reconfiguration</a:t>
            </a:r>
          </a:p>
          <a:p>
            <a:r>
              <a:rPr lang="en-US" dirty="0"/>
              <a:t>As is in the case of cell add/release, the RF programming of the UL carrier and the possible re-configuration of existing cells would need to take place during RRC re-configuration</a:t>
            </a:r>
          </a:p>
          <a:p>
            <a:pPr lvl="1"/>
            <a:r>
              <a:rPr lang="en-US" dirty="0"/>
              <a:t>Thus interruption would be needed during the re-configuration</a:t>
            </a:r>
          </a:p>
          <a:p>
            <a:endParaRPr lang="en-US" dirty="0"/>
          </a:p>
          <a:p>
            <a:r>
              <a:rPr lang="en-US" dirty="0"/>
              <a:t>Proposal: Interruption should be allowed during RRC </a:t>
            </a:r>
            <a:r>
              <a:rPr lang="en-US"/>
              <a:t>re-configuration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09392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862</TotalTime>
  <Words>325</Words>
  <Application>Microsoft Office PowerPoint</Application>
  <PresentationFormat>Widescreen</PresentationFormat>
  <Paragraphs>50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SimSun</vt:lpstr>
      <vt:lpstr>Arial</vt:lpstr>
      <vt:lpstr>Calibri</vt:lpstr>
      <vt:lpstr>Calibri Light</vt:lpstr>
      <vt:lpstr>Times New Roman</vt:lpstr>
      <vt:lpstr>Office Theme</vt:lpstr>
      <vt:lpstr>WF Interruption requirements for UL carrier addition-release via RRC in NR</vt:lpstr>
      <vt:lpstr>Background</vt:lpstr>
      <vt:lpstr>Current agreement on UL carrier/add relase</vt:lpstr>
      <vt:lpstr>Interruption length</vt:lpstr>
      <vt:lpstr>Location of interruption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Interruption requirements for UL carrier addition-release via RRC in NR</dc:title>
  <dc:creator>Awlok Josan</dc:creator>
  <cp:lastModifiedBy>Awlok Josan</cp:lastModifiedBy>
  <cp:revision>9</cp:revision>
  <dcterms:created xsi:type="dcterms:W3CDTF">2018-08-22T18:08:00Z</dcterms:created>
  <dcterms:modified xsi:type="dcterms:W3CDTF">2018-08-24T10:18:46Z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1535029845</vt:lpwstr>
  </property>
</Properties>
</file>