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44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9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Tx</a:t>
            </a:r>
            <a:r>
              <a:rPr lang="en-GB" dirty="0" smtClean="0"/>
              <a:t>/Rx TRP spurious emissions TT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 smtClean="0"/>
              <a:t>Huawei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</a:t>
            </a:r>
            <a:r>
              <a:rPr lang="en-GB" altLang="sv-SE" b="1" dirty="0" smtClean="0">
                <a:cs typeface="Arial" panose="020B0604020202020204" pitchFamily="34" charset="0"/>
              </a:rPr>
              <a:t>#88</a:t>
            </a:r>
            <a:endParaRPr lang="en-GB" altLang="sv-SE" b="1" dirty="0">
              <a:cs typeface="Arial" panose="020B0604020202020204" pitchFamily="34" charset="0"/>
            </a:endParaRPr>
          </a:p>
          <a:p>
            <a:r>
              <a:rPr lang="en-GB" b="1" dirty="0" smtClean="0"/>
              <a:t>Gothenburg, Sweden, 20th </a:t>
            </a:r>
            <a:r>
              <a:rPr lang="en-GB" b="1" dirty="0"/>
              <a:t>– </a:t>
            </a:r>
            <a:r>
              <a:rPr lang="en-GB" b="1" dirty="0" smtClean="0"/>
              <a:t>24</a:t>
            </a:r>
            <a:r>
              <a:rPr lang="en-GB" b="1" baseline="30000" dirty="0" smtClean="0"/>
              <a:t>th</a:t>
            </a:r>
            <a:r>
              <a:rPr lang="en-GB" b="1" dirty="0" smtClean="0"/>
              <a:t> Aug 2018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R4-1811672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Back ground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The MU values have been agreed in R4-1811672</a:t>
            </a:r>
          </a:p>
          <a:p>
            <a:r>
              <a:rPr lang="en-GB" dirty="0" smtClean="0"/>
              <a:t>TX mandatory emissions (CAT A/B)</a:t>
            </a:r>
          </a:p>
          <a:p>
            <a:pPr lvl="1"/>
            <a:r>
              <a:rPr lang="en-GB" dirty="0" smtClean="0">
                <a:latin typeface="Arial"/>
              </a:rPr>
              <a:t>30 MHz ≤ f ≤ 6 GHz, MU=2.3dB</a:t>
            </a:r>
          </a:p>
          <a:p>
            <a:pPr lvl="1"/>
            <a:r>
              <a:rPr lang="en-GB" dirty="0" smtClean="0">
                <a:latin typeface="Arial"/>
              </a:rPr>
              <a:t>6 GHz &lt; f ≤ 19 GHz, MU=4.2dB</a:t>
            </a:r>
          </a:p>
          <a:p>
            <a:r>
              <a:rPr lang="en-GB" dirty="0" smtClean="0"/>
              <a:t>Receiver spurious emissions</a:t>
            </a:r>
          </a:p>
          <a:p>
            <a:pPr lvl="1"/>
            <a:r>
              <a:rPr lang="en-GB" dirty="0" smtClean="0">
                <a:latin typeface="Arial"/>
              </a:rPr>
              <a:t>30 MHz ≤ f ≤ 6 GHz, MU=2.5dB</a:t>
            </a:r>
          </a:p>
          <a:p>
            <a:pPr lvl="1"/>
            <a:r>
              <a:rPr lang="en-GB" dirty="0" smtClean="0">
                <a:latin typeface="Arial"/>
              </a:rPr>
              <a:t>6 GHz &lt; f ≤ 19 GHz, MU=4.2dB</a:t>
            </a:r>
          </a:p>
          <a:p>
            <a:r>
              <a:rPr lang="en-GB" dirty="0" smtClean="0"/>
              <a:t>Additional requirements- co-existence</a:t>
            </a:r>
          </a:p>
          <a:p>
            <a:pPr lvl="1"/>
            <a:r>
              <a:rPr lang="en-GB" dirty="0" smtClean="0">
                <a:latin typeface="Arial"/>
              </a:rPr>
              <a:t>f ≤ 3 GHz, MU=2.5dB</a:t>
            </a:r>
          </a:p>
          <a:p>
            <a:pPr lvl="1"/>
            <a:r>
              <a:rPr lang="en-GB" dirty="0" smtClean="0">
                <a:latin typeface="Arial"/>
              </a:rPr>
              <a:t>3 GHz &lt; f ≤ 4.2 GHz, MU=2.5dB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latin typeface="Arial"/>
              </a:rPr>
              <a:t>4.2 GHz &lt; f ≤ 6 GHz, MU=2.9dB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TT values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 fontScale="92500" lnSpcReduction="20000"/>
          </a:bodyPr>
          <a:lstStyle/>
          <a:p>
            <a:r>
              <a:rPr lang="en-GB" dirty="0" smtClean="0"/>
              <a:t>The MU values have been agreed in R4-1811672</a:t>
            </a:r>
          </a:p>
          <a:p>
            <a:r>
              <a:rPr lang="en-GB" dirty="0" smtClean="0"/>
              <a:t>TX mandatory emissions (CAT A/B)</a:t>
            </a:r>
          </a:p>
          <a:p>
            <a:pPr lvl="1"/>
            <a:r>
              <a:rPr lang="en-GB" dirty="0" smtClean="0">
                <a:latin typeface="Arial"/>
              </a:rPr>
              <a:t>TT=0</a:t>
            </a:r>
          </a:p>
          <a:p>
            <a:r>
              <a:rPr lang="en-GB" dirty="0" smtClean="0"/>
              <a:t>Receiver spurious emissions</a:t>
            </a:r>
          </a:p>
          <a:p>
            <a:pPr lvl="1"/>
            <a:r>
              <a:rPr lang="en-GB" dirty="0" smtClean="0">
                <a:latin typeface="Arial"/>
              </a:rPr>
              <a:t>TT=MU</a:t>
            </a:r>
          </a:p>
          <a:p>
            <a:r>
              <a:rPr lang="en-GB" dirty="0" smtClean="0"/>
              <a:t>Additional requirements- co-existence</a:t>
            </a:r>
          </a:p>
          <a:p>
            <a:pPr lvl="1"/>
            <a:r>
              <a:rPr lang="en-GB" dirty="0" smtClean="0">
                <a:latin typeface="Arial"/>
              </a:rPr>
              <a:t>For 3GPP to 3GPP co-existence, TT=MU</a:t>
            </a:r>
          </a:p>
          <a:p>
            <a:pPr lvl="2"/>
            <a:r>
              <a:rPr lang="en-GB" dirty="0" smtClean="0"/>
              <a:t>UTRA - Tables 9.7.6.3.3-1, 9.7.6.3.3-3</a:t>
            </a:r>
          </a:p>
          <a:p>
            <a:pPr lvl="2"/>
            <a:r>
              <a:rPr lang="en-GB" dirty="0" smtClean="0"/>
              <a:t>E-UTRA – tables: 9.7.6.4.3.2-1, 9.7.6.4.3.2-5, 9.7.6.4.3.2-6, 9.7.6.4.3.2-7, 9.7.6.4.3.2-8)</a:t>
            </a:r>
          </a:p>
          <a:p>
            <a:pPr lvl="1"/>
            <a:r>
              <a:rPr lang="en-GB" sz="2400" dirty="0" smtClean="0">
                <a:latin typeface="Arial"/>
              </a:rPr>
              <a:t>For PHS, TT=0</a:t>
            </a:r>
          </a:p>
          <a:p>
            <a:pPr lvl="2"/>
            <a:r>
              <a:rPr lang="en-GB" dirty="0" smtClean="0"/>
              <a:t>UTRA – Tables 9.7.6.3.3-2</a:t>
            </a:r>
          </a:p>
          <a:p>
            <a:pPr lvl="2"/>
            <a:r>
              <a:rPr lang="en-GB" dirty="0" smtClean="0"/>
              <a:t>E-UTRA – tables:  9.7.6.4.3.2-2</a:t>
            </a:r>
            <a:endParaRPr lang="en-GB" sz="2400" dirty="0" smtClean="0">
              <a:latin typeface="Arial"/>
            </a:endParaRPr>
          </a:p>
          <a:p>
            <a:pPr lvl="1"/>
            <a:r>
              <a:rPr lang="en-GB" dirty="0" smtClean="0">
                <a:latin typeface="Arial"/>
              </a:rPr>
              <a:t>For public safety, TT=0</a:t>
            </a:r>
            <a:endParaRPr lang="en-GB" dirty="0" smtClean="0"/>
          </a:p>
          <a:p>
            <a:pPr lvl="2"/>
            <a:r>
              <a:rPr lang="en-GB" dirty="0" smtClean="0"/>
              <a:t>UTRA – Tables 9.7.6.3.3-4, 9.7.6.3.3-5</a:t>
            </a:r>
          </a:p>
          <a:p>
            <a:pPr lvl="2"/>
            <a:r>
              <a:rPr lang="en-GB" dirty="0" smtClean="0"/>
              <a:t>E-UTRA – tables: 9.7.6.4.3.2-2-3, 9.7.6.4.3.2-2-4, 9.7.6.4.3.2-9, 9.7.6.4.3.2-10</a:t>
            </a:r>
            <a:endParaRPr lang="en-GB" sz="2400" dirty="0" smtClean="0">
              <a:latin typeface="Arial"/>
            </a:endParaRP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942755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4308</TotalTime>
  <Words>192</Words>
  <Application>Microsoft Office PowerPoint</Application>
  <PresentationFormat>Custom</PresentationFormat>
  <Paragraphs>33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Tx/Rx TRP spurious emissions TT </vt:lpstr>
      <vt:lpstr>Back ground</vt:lpstr>
      <vt:lpstr>TT values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rapporteur</cp:lastModifiedBy>
  <cp:revision>231</cp:revision>
  <dcterms:created xsi:type="dcterms:W3CDTF">2016-11-16T01:29:09Z</dcterms:created>
  <dcterms:modified xsi:type="dcterms:W3CDTF">2018-08-23T07:03:25Z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1534956695</vt:lpwstr>
  </property>
</Properties>
</file>