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57" r:id="rId5"/>
    <p:sldId id="259" r:id="rId6"/>
    <p:sldId id="264" r:id="rId7"/>
    <p:sldId id="262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3EBF8-CE37-4332-9CC1-BC30E5B1E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955759-E97B-4144-A3D3-6D2F46DF3C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DE5F28-6E9C-4FEA-8CBD-33E8B45E5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933B0-7EDF-487C-8E42-2014AD106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8B695-6296-4E28-9DE8-696C03DF2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095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16B50-EC39-4378-B8FD-A29400064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526DBB-E141-499F-8ADB-C08E95B3B2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7A8DF2-6657-4260-989D-67BB292D6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78B5D-37A4-4E00-9260-09A76F6AA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CCBBC-0612-4795-A992-2F486AF1F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31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BABED5-BA8E-4DFD-A00B-E7C5EC600E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EBDC7C-B4EA-40F1-9E7D-17FBDEB4EF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8E4A1-51D8-4447-9AB8-AD9BF3228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75ACC-833C-4D3B-B0AF-DB0C0466E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EA1D0D-03F1-4AAD-B21E-5BF47755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922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6140D-AC94-45C6-9E20-3090A584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AFDA8-85ED-41EF-AA28-2A2B77679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028437-A764-4632-BA00-F90304DAA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4AC2B-0A4C-4DCD-A28F-4107BF136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CDC99-518B-43C0-9E9E-27DF9913C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145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186A0-635A-4D8D-880C-1FF7E130C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2F503E-651B-4343-81B3-BD6F266CD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3DEE3-B618-46C0-A95F-187839F8E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0237B7-08E3-49E9-9155-D100DB310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6D082-F370-4E7A-BDD7-CCC2585EB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473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44CB1-B97E-4B36-8D26-32FD3EAD7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BB604-6670-4E8E-8383-0F02FFDA89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8BB268-1867-44BF-BB08-DA1DD01C8F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436E94-E246-45C7-9526-6BFDE1FBF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BCC532-8540-49F2-900E-E1ECEAB1A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A511BB-39A6-442C-9B5E-971038AFC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067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13E19-E6B5-48A3-A270-346F92F04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A2AE1-A051-4A0E-81EB-EEF1A0E8DC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3DB7FA-99E3-4172-96BC-C295B7B2A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BF6F2D-CAE9-4045-891E-930C88F2EB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DCD213-4B8C-4B23-A7AB-5F00D68ABF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D5F3C4-8494-4290-B222-8F2170D8C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5DDE9D-6BA8-4CC2-980C-103455DA0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D6AF76-AF83-410F-A71F-D49D6C4E4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57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1AA8F-F932-43EA-B1FC-71F9059B1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1F2A03-6961-47EF-AB94-B7B3D73AE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5902A-DEDB-4D67-94F6-A66052493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20FC8E-CDD1-4D65-9F24-F793281E0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43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D3ECF1-3868-4EDE-B948-FC0BDB165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61DE2C-3C24-4931-9625-69FA7B109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453228-93D2-4D03-A093-18C0340DD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712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99065-CA8B-4081-9F11-A6C4B4E75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D934C-3D1E-43C6-B178-CF27B7830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17B1F-C4EF-45D4-B19F-DB2FB9C12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6444A2-902F-4D85-9E7B-68F2F76AF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62BBA-6A55-45ED-A6A3-221C78E75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ADB84D-292B-45DE-9116-47CC3DF31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402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998A9-5360-410C-9903-B5CD3148A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5ABD52-463F-4AC0-A4E5-B5C8F3BB0B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33BCA8-CE71-41D5-B340-CF23CB2F0B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BF124-BFE6-4887-947C-42B4850FA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4A2563-05AD-4051-A0CA-A0E15B6B9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5CA71F-DDE4-4C5C-AEA8-73227C61D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490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740986-C2B7-42A8-A08D-EAF0CFCA5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E5DC36-EC48-4A89-844F-AA04F0A4D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41BDF-E2F2-4271-BB7A-6BF172830D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FD316-A819-4AF4-840F-BA07B0D7D0DC}" type="datetimeFigureOut">
              <a:rPr lang="en-US" smtClean="0"/>
              <a:t>8/22/2018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275A2-81AF-4AE1-A234-C1E37B8644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43296-DF1D-4661-B147-0CE7E9ACF3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59C82-3903-42EA-BEF7-C93078CB79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49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DE0A6-5BE8-4CAD-99B3-54736013F8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Transmitter in-band TRP emissions (wanted and unwanted)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281271-3ACB-44BA-81E8-0C180803A2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R4-1811674</a:t>
            </a:r>
          </a:p>
        </p:txBody>
      </p:sp>
    </p:spTree>
    <p:extLst>
      <p:ext uri="{BB962C8B-B14F-4D97-AF65-F5344CB8AC3E}">
        <p14:creationId xmlns:p14="http://schemas.microsoft.com/office/powerpoint/2010/main" val="1461511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5018B-A32C-4ECD-A4F6-E7C590C4A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AAADB-EAC0-4A28-B475-76D1A39DFF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band TRP based requirements OTA MUs are higher than the corresponding conducted MUs, assuming the following:</a:t>
            </a:r>
          </a:p>
          <a:p>
            <a:pPr lvl="1"/>
            <a:r>
              <a:rPr lang="en-US" dirty="0"/>
              <a:t>MU calculation is presented in the TR as an MU budget, including a consensus view on instrument setup uncertainty </a:t>
            </a:r>
          </a:p>
          <a:p>
            <a:pPr lvl="1"/>
            <a:r>
              <a:rPr lang="en-US" dirty="0"/>
              <a:t>The TS shall contain a sentence clarifying that it may be possible to design OTA setups that achieve a lower MU that the one indicated in the specification; in such cases the lower MU may be considered when assessing requirement compliance.</a:t>
            </a:r>
          </a:p>
          <a:p>
            <a:pPr lvl="2"/>
            <a:r>
              <a:rPr lang="en-US" dirty="0"/>
              <a:t>(In addition to the existing description of test setups with higher MU)</a:t>
            </a:r>
          </a:p>
        </p:txBody>
      </p:sp>
    </p:spTree>
    <p:extLst>
      <p:ext uri="{BB962C8B-B14F-4D97-AF65-F5344CB8AC3E}">
        <p14:creationId xmlns:p14="http://schemas.microsoft.com/office/powerpoint/2010/main" val="1070502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477B1-9B55-40EA-A591-58C25CE4E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EIRP accuracy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5C965-11B4-4C5B-A729-27589A7B0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Existing values:</a:t>
            </a:r>
          </a:p>
          <a:p>
            <a:pPr lvl="1"/>
            <a:r>
              <a:rPr lang="en-US" dirty="0"/>
              <a:t>0-3 GHz: 1.0dB</a:t>
            </a:r>
          </a:p>
          <a:p>
            <a:pPr lvl="1"/>
            <a:r>
              <a:rPr lang="en-US" dirty="0"/>
              <a:t>3-4.2GHz: 1.2dB</a:t>
            </a:r>
          </a:p>
          <a:p>
            <a:r>
              <a:rPr lang="en-US" dirty="0"/>
              <a:t>Frequency flatness term impacts existing values</a:t>
            </a:r>
          </a:p>
          <a:p>
            <a:r>
              <a:rPr lang="en-US" dirty="0"/>
              <a:t>Proposed value for 0-2: 1.1dB, 3-4.2: 1.3dB, 4.2-6GHz: 1.3dB</a:t>
            </a:r>
          </a:p>
          <a:p>
            <a:r>
              <a:rPr lang="en-US" dirty="0"/>
              <a:t>MU budget for 4.2-6GHz is shown in the spreadsheet</a:t>
            </a:r>
          </a:p>
          <a:p>
            <a:r>
              <a:rPr lang="en-US" dirty="0"/>
              <a:t>TT = MU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667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B6786-E099-476D-BC69-41DD78413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 output 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D21DF-56A9-4F06-9684-077D154298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Company MU views: </a:t>
            </a:r>
          </a:p>
          <a:p>
            <a:pPr lvl="1"/>
            <a:r>
              <a:rPr lang="en-US" dirty="0"/>
              <a:t>0-3GHz: 1.2 (Hua), 1.3 (Eri), 1.9 (Nokia)</a:t>
            </a:r>
          </a:p>
          <a:p>
            <a:pPr lvl="1"/>
            <a:r>
              <a:rPr lang="en-US" dirty="0"/>
              <a:t>3-4.2GHz: 1.4 (Hua, Eri), 2.0 (Nokia)</a:t>
            </a:r>
          </a:p>
          <a:p>
            <a:pPr lvl="1"/>
            <a:r>
              <a:rPr lang="en-US" dirty="0"/>
              <a:t>4.2-6GHz: 1.4 (Eri), 2.0 </a:t>
            </a:r>
            <a:r>
              <a:rPr lang="en-US"/>
              <a:t>(Nokia)</a:t>
            </a:r>
            <a:endParaRPr lang="en-US" dirty="0"/>
          </a:p>
          <a:p>
            <a:r>
              <a:rPr lang="en-US" dirty="0"/>
              <a:t>The main issue driving the difference between the Nokia and Eri/Hua numbers is whether the SE is treated as 1 sigma or 2 sigma</a:t>
            </a:r>
          </a:p>
          <a:p>
            <a:r>
              <a:rPr lang="en-US" dirty="0"/>
              <a:t>Proposal: Treat SE as 2 sigma</a:t>
            </a:r>
          </a:p>
          <a:p>
            <a:r>
              <a:rPr lang="en-US" dirty="0"/>
              <a:t>Proposed MU: 0-3GHz: 1.4dB 3-4.2GHz: 1.5dB, 4.2-6GHz: 1.5dB</a:t>
            </a:r>
          </a:p>
          <a:p>
            <a:r>
              <a:rPr lang="en-US" dirty="0"/>
              <a:t>MU budget is captured in the spreadsheet</a:t>
            </a:r>
          </a:p>
          <a:p>
            <a:r>
              <a:rPr lang="en-US" dirty="0"/>
              <a:t>TT = MU</a:t>
            </a:r>
          </a:p>
        </p:txBody>
      </p:sp>
    </p:spTree>
    <p:extLst>
      <p:ext uri="{BB962C8B-B14F-4D97-AF65-F5344CB8AC3E}">
        <p14:creationId xmlns:p14="http://schemas.microsoft.com/office/powerpoint/2010/main" val="2711181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C4241-28DE-4323-AE5F-F69D78188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Relative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2D789-2271-48F6-A93F-47AED36A4B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Company MU views: </a:t>
            </a:r>
          </a:p>
          <a:p>
            <a:pPr lvl="1"/>
            <a:r>
              <a:rPr lang="en-US" dirty="0"/>
              <a:t>0-3GHz: 1.2 (Hua), 1.0 (Eri), 0.9 (DCM)</a:t>
            </a:r>
          </a:p>
          <a:p>
            <a:pPr lvl="1"/>
            <a:r>
              <a:rPr lang="en-US" dirty="0"/>
              <a:t>3-4.2GHz: 1.3 (Hua, DCM), 1.1 (Eri)</a:t>
            </a:r>
          </a:p>
          <a:p>
            <a:pPr lvl="1"/>
            <a:r>
              <a:rPr lang="en-US" dirty="0"/>
              <a:t>4.2-6GHz: 1.1 (Eri), 1.4 (DCM)</a:t>
            </a:r>
          </a:p>
          <a:p>
            <a:r>
              <a:rPr lang="en-US" dirty="0"/>
              <a:t>Values are pretty close</a:t>
            </a:r>
          </a:p>
          <a:p>
            <a:r>
              <a:rPr lang="en-US" dirty="0"/>
              <a:t>Proposed values:</a:t>
            </a:r>
          </a:p>
          <a:p>
            <a:pPr lvl="1"/>
            <a:r>
              <a:rPr lang="en-US" dirty="0"/>
              <a:t>1.0 for 0-3GHz, 1.2 for 3-6GHz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MU values apply for all </a:t>
            </a:r>
            <a:r>
              <a:rPr lang="en-US" dirty="0" err="1">
                <a:solidFill>
                  <a:srgbClr val="FF0000"/>
                </a:solidFill>
              </a:rPr>
              <a:t>eAAS</a:t>
            </a:r>
            <a:r>
              <a:rPr lang="en-US" dirty="0">
                <a:solidFill>
                  <a:srgbClr val="FF0000"/>
                </a:solidFill>
              </a:rPr>
              <a:t> and NR FR1 channel bandwidths</a:t>
            </a:r>
          </a:p>
          <a:p>
            <a:r>
              <a:rPr lang="en-US" dirty="0"/>
              <a:t>Uncertainty budget captured in the spreadsheet</a:t>
            </a:r>
          </a:p>
          <a:p>
            <a:r>
              <a:rPr lang="en-US" dirty="0"/>
              <a:t>TT = MU</a:t>
            </a:r>
          </a:p>
        </p:txBody>
      </p:sp>
    </p:spTree>
    <p:extLst>
      <p:ext uri="{BB962C8B-B14F-4D97-AF65-F5344CB8AC3E}">
        <p14:creationId xmlns:p14="http://schemas.microsoft.com/office/powerpoint/2010/main" val="1550633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9ADCD-27E1-4CB4-B22A-509C913E3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OBUE and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BE113-CC4B-4603-A28A-6F0E947DFB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Company views on MU:</a:t>
            </a:r>
          </a:p>
          <a:p>
            <a:pPr lvl="1"/>
            <a:r>
              <a:rPr lang="en-US" dirty="0"/>
              <a:t>0-3GHz: 1.9 (HW), 1.3 (Eri), 1.2 (DCM)</a:t>
            </a:r>
          </a:p>
          <a:p>
            <a:pPr lvl="1"/>
            <a:r>
              <a:rPr lang="en-US" dirty="0"/>
              <a:t>3-4.2GHz: 2.3 (HW), 1.4 (Eri, DCM)</a:t>
            </a:r>
          </a:p>
          <a:p>
            <a:pPr lvl="1"/>
            <a:r>
              <a:rPr lang="en-US" dirty="0"/>
              <a:t>4.2-6GHz: 1.4 (Eri), 1.5 (DCM)</a:t>
            </a:r>
          </a:p>
          <a:p>
            <a:r>
              <a:rPr lang="en-US" dirty="0"/>
              <a:t>The main issue leading to the difference between the HW and DCM/Eri </a:t>
            </a:r>
            <a:r>
              <a:rPr lang="en-US" dirty="0" err="1"/>
              <a:t>numbes</a:t>
            </a:r>
            <a:r>
              <a:rPr lang="en-US" dirty="0"/>
              <a:t> is the treatment of the instrument uncertainty</a:t>
            </a:r>
          </a:p>
          <a:p>
            <a:r>
              <a:rPr lang="en-US" dirty="0"/>
              <a:t>Proposed values:</a:t>
            </a:r>
          </a:p>
          <a:p>
            <a:pPr lvl="1"/>
            <a:r>
              <a:rPr lang="en-US" dirty="0"/>
              <a:t>0-3GHz: 1.8dB, 3-4.2GHz: 2.0dB, 4.2-6GHz: 2.0dB</a:t>
            </a:r>
          </a:p>
          <a:p>
            <a:r>
              <a:rPr lang="en-US" dirty="0"/>
              <a:t>MU budget is captured on the following slide</a:t>
            </a:r>
          </a:p>
          <a:p>
            <a:r>
              <a:rPr lang="en-US" dirty="0"/>
              <a:t>TT=MU for 0-10MHz, TT=0dB for &gt;10MHz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149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0C8D2-47F8-4CF6-A0BC-F32905525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Absolute ACLR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5F150-B6D4-4227-B628-7355AFA58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Company views on MU:</a:t>
            </a:r>
          </a:p>
          <a:p>
            <a:pPr lvl="1"/>
            <a:r>
              <a:rPr lang="en-US" dirty="0"/>
              <a:t>0-3GHz: 2.4 (HW), 1.3 (Eri), 1.2 (DCM)</a:t>
            </a:r>
          </a:p>
          <a:p>
            <a:pPr lvl="1"/>
            <a:r>
              <a:rPr lang="en-US" dirty="0"/>
              <a:t>3-4.2GHz: 2.9 (HW), 1.4 (Eri, DCM)</a:t>
            </a:r>
          </a:p>
          <a:p>
            <a:pPr lvl="1"/>
            <a:r>
              <a:rPr lang="en-US" dirty="0"/>
              <a:t>4.2-6GHz: 1.4 (Eri), 1.5 (DCM)</a:t>
            </a:r>
          </a:p>
          <a:p>
            <a:r>
              <a:rPr lang="en-US" dirty="0"/>
              <a:t>The main issue leading to the difference between the HW and DCM/Eri </a:t>
            </a:r>
            <a:r>
              <a:rPr lang="en-US" dirty="0" err="1"/>
              <a:t>numbes</a:t>
            </a:r>
            <a:r>
              <a:rPr lang="en-US" dirty="0"/>
              <a:t> is the treatment of the instrument uncertainty</a:t>
            </a:r>
          </a:p>
          <a:p>
            <a:r>
              <a:rPr lang="en-US" dirty="0"/>
              <a:t>Proposed MU:</a:t>
            </a:r>
          </a:p>
          <a:p>
            <a:pPr lvl="1"/>
            <a:r>
              <a:rPr lang="en-US" dirty="0"/>
              <a:t>0-3GHz: 2.2dB, 3-6GHz 2.7dB</a:t>
            </a:r>
          </a:p>
          <a:p>
            <a:r>
              <a:rPr lang="en-US" dirty="0"/>
              <a:t>TT = 0dB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11403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507</Words>
  <Application>Microsoft Office PowerPoint</Application>
  <PresentationFormat>Widescreen</PresentationFormat>
  <Paragraphs>55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on Transmitter in-band TRP emissions (wanted and unwanted) </vt:lpstr>
      <vt:lpstr>General</vt:lpstr>
      <vt:lpstr>EIRP accuracy</vt:lpstr>
      <vt:lpstr>BS output power</vt:lpstr>
      <vt:lpstr>Relative ACLR</vt:lpstr>
      <vt:lpstr>OBUE and SEM</vt:lpstr>
      <vt:lpstr>Absolute ACLR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MU and TT for TRP in band requirements</dc:title>
  <dc:creator>Thomas Chapman</dc:creator>
  <cp:lastModifiedBy>Thomas Chapman</cp:lastModifiedBy>
  <cp:revision>14</cp:revision>
  <dcterms:created xsi:type="dcterms:W3CDTF">2018-08-21T13:27:59Z</dcterms:created>
  <dcterms:modified xsi:type="dcterms:W3CDTF">2018-08-22T13:28:11Z</dcterms:modified>
</cp:coreProperties>
</file>