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59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68" d="100"/>
          <a:sy n="68" d="100"/>
        </p:scale>
        <p:origin x="616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B9A9D8-1B2D-4862-A5DA-B50C79D5DD1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5CF68D-243C-4B3F-99DB-875F30106E6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0904EA8-F0AD-4CC3-A538-E696FCD52D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1650C5-9C9E-45FB-8E2F-40C809324201}" type="datetimeFigureOut">
              <a:rPr lang="en-US" smtClean="0"/>
              <a:t>8/21/2018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EA6FC1-92F5-45CA-8573-E3272AD4E4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A182BA3-00CB-4182-9601-E39EED10FB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E446A3-CFC2-4359-A547-4769ECB635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30833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E62593-E51C-4549-9138-7D6F0B74BB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F098BA7-9E58-454A-8F58-215133F8956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4B3C1FB-53D9-488C-922C-75B16717E0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1650C5-9C9E-45FB-8E2F-40C809324201}" type="datetimeFigureOut">
              <a:rPr lang="en-US" smtClean="0"/>
              <a:t>8/21/2018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8643CE6-86F9-42A4-B049-FCAA40AC0F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3A808A-ABE4-4948-BB7D-EA6574EC2D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E446A3-CFC2-4359-A547-4769ECB635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39865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FA7E4A8-7473-46FF-ABCB-13C733C7801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AB0165C-BC9D-4DE2-A1CD-4A579CB8B3A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E59A423-26DF-4D6C-8A8E-0FA97B7126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1650C5-9C9E-45FB-8E2F-40C809324201}" type="datetimeFigureOut">
              <a:rPr lang="en-US" smtClean="0"/>
              <a:t>8/21/2018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2EC15E8-37ED-4C18-AEC7-15EEEC14CA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51692B-0016-4923-A773-4506096F56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E446A3-CFC2-4359-A547-4769ECB635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11228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293EA5-0909-427B-B301-989B7C4CBD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A14BFF9-60A8-4CDA-9E37-38A6FD52BCB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3A39A5B-6E7C-434C-91D4-F26E5C4796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1650C5-9C9E-45FB-8E2F-40C809324201}" type="datetimeFigureOut">
              <a:rPr lang="en-US" smtClean="0"/>
              <a:t>8/21/2018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10587E-FAA6-4651-B6D5-733C185FA9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7C473A-960B-4FBE-9B8C-AF53B5C301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E446A3-CFC2-4359-A547-4769ECB635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17417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0AA537-5B5D-4355-ADEB-28D8382D3F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AA5E424-488C-49A3-B035-214F2ACBC65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2E1EDC4-E4D0-48A4-A779-A1F45BBE27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1650C5-9C9E-45FB-8E2F-40C809324201}" type="datetimeFigureOut">
              <a:rPr lang="en-US" smtClean="0"/>
              <a:t>8/21/2018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894F7B-6791-4B55-868E-943D553B5C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C25AD4-CF4C-4092-BF47-5898560766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E446A3-CFC2-4359-A547-4769ECB635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79436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DF9A52-C2CC-43D1-9C9E-480D2FA79F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A95443-AB5A-43C0-8FF9-B356DA5A012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311BE68-B9B4-4AC3-8B26-EEB8150DD1A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B8C116A-4C6C-4145-9714-E022B34A5F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1650C5-9C9E-45FB-8E2F-40C809324201}" type="datetimeFigureOut">
              <a:rPr lang="en-US" smtClean="0"/>
              <a:t>8/21/2018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4F0F3A9-A4B9-48C4-848D-FBE9231798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EC5BAE4-A9B0-45FA-A2E4-BFAB0FFF59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E446A3-CFC2-4359-A547-4769ECB635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68448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451C72-CEE3-4510-BD81-0EB2E39F1A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7563090-4EBA-46D2-A560-C6F2177E6B0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71BF883-9AED-4ABB-8447-9C218405AFA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D00C5B2-EB90-4394-9B86-D1CDEF247C2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3330A29-EC7A-45D1-883D-7DB7383A634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2525756-3473-4870-A44F-0C66C006AE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1650C5-9C9E-45FB-8E2F-40C809324201}" type="datetimeFigureOut">
              <a:rPr lang="en-US" smtClean="0"/>
              <a:t>8/21/2018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893F5C4-B644-4BA3-B1B2-3367DC7DDA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80B1D2E-5196-4E1F-A133-1F273EA843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E446A3-CFC2-4359-A547-4769ECB635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5208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5F0F73-0867-405F-A6ED-E92235984A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C6A9BE9-2155-47E2-A378-33F1DB64F5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1650C5-9C9E-45FB-8E2F-40C809324201}" type="datetimeFigureOut">
              <a:rPr lang="en-US" smtClean="0"/>
              <a:t>8/21/2018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A7EDEC4-C588-4B87-A545-4AF1B746AD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F0B289A-73EE-4378-A235-4864802391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E446A3-CFC2-4359-A547-4769ECB635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23012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DCAC9A4-F90D-4920-B59C-4090FCBB8E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1650C5-9C9E-45FB-8E2F-40C809324201}" type="datetimeFigureOut">
              <a:rPr lang="en-US" smtClean="0"/>
              <a:t>8/21/2018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66690A0-078D-4349-82E2-38BD89CA01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5B76A02-DF5D-4DA2-A7CF-F1CA554839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E446A3-CFC2-4359-A547-4769ECB635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52745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AB3C03-0D94-49AE-8975-42EACE7674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31E82A-0253-41D8-85F1-CB298421FA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94BE21B-C286-4096-A494-5AEAAF1A539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B198473-0A78-4172-8B9B-9F64DA24AE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1650C5-9C9E-45FB-8E2F-40C809324201}" type="datetimeFigureOut">
              <a:rPr lang="en-US" smtClean="0"/>
              <a:t>8/21/2018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A5969C2-7284-43AD-80CC-A51BCE0C5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748B099-5C77-4AB5-9413-6DA7C46249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E446A3-CFC2-4359-A547-4769ECB635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75232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248B8D-717D-48C6-A4F1-BC856A99AD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4D80CD7-7E74-4CC3-B8BF-9CA45971BB3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E2F72B3-7B50-4D9E-ABA6-371ACCCB656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E4BE03F-28EC-4BA2-A292-A24EB2629F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1650C5-9C9E-45FB-8E2F-40C809324201}" type="datetimeFigureOut">
              <a:rPr lang="en-US" smtClean="0"/>
              <a:t>8/21/2018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F6CC7DF-E6B5-4BFB-AA87-A38729809B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84E51FF-A04F-4FA6-8DA6-A19BB8D50D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E446A3-CFC2-4359-A547-4769ECB635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60424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98897E7-E984-4109-BEAE-35CA0F7654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DEE296-B355-4390-987D-01A08AC2EF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EDE4962-CF35-4131-B4EF-A046A937169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1650C5-9C9E-45FB-8E2F-40C809324201}" type="datetimeFigureOut">
              <a:rPr lang="en-US" smtClean="0"/>
              <a:t>8/21/2018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3D582B-AD13-4615-A2D1-65FC443DDFA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D0D608C-CF16-489A-A2DE-F04F972CA0E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E446A3-CFC2-4359-A547-4769ECB635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82296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47C10A-712E-4A4F-A323-212D9BCF7D0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/>
              <a:t>Handling of receiver requirements in EN-DC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7087485-7908-4B30-B905-87569E6A474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Qualcomm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48749E0-899B-4F50-8C05-CD870ECC6415}"/>
              </a:ext>
            </a:extLst>
          </p:cNvPr>
          <p:cNvSpPr txBox="1"/>
          <p:nvPr/>
        </p:nvSpPr>
        <p:spPr>
          <a:xfrm>
            <a:off x="1112363" y="565608"/>
            <a:ext cx="102940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/>
              <a:t>3GPP TSG-RAN WG4 Meeting #88						R4-1811465</a:t>
            </a:r>
            <a:endParaRPr lang="en-US" dirty="0"/>
          </a:p>
          <a:p>
            <a:r>
              <a:rPr lang="en-GB" b="1" dirty="0"/>
              <a:t>Gothenburg, Sweden, 20th – 24th Aug, 2018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87580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45CB7E-540B-4B72-8AF1-A3BAFEAC40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89711"/>
            <a:ext cx="10515600" cy="1325563"/>
          </a:xfrm>
        </p:spPr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D2752B-5714-41E0-8D04-AED8F4CC667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Receiver requirements as discussed in R4-1811027 are unclearly or not specified in TS 38.101-3</a:t>
            </a:r>
          </a:p>
          <a:p>
            <a:r>
              <a:rPr lang="en-US" dirty="0"/>
              <a:t>Agreements:</a:t>
            </a:r>
          </a:p>
          <a:p>
            <a:pPr lvl="1"/>
            <a:r>
              <a:rPr lang="en-GB" b="1" dirty="0">
                <a:highlight>
                  <a:srgbClr val="00FF00"/>
                </a:highlight>
              </a:rPr>
              <a:t>Proposal 1: RAN4 will discuss and agree receiver requirement handling for EN-DC mode in following meeting and dedicated agenda item will be opened. </a:t>
            </a:r>
            <a:endParaRPr lang="en-US" dirty="0">
              <a:highlight>
                <a:srgbClr val="00FF00"/>
              </a:highlight>
            </a:endParaRPr>
          </a:p>
          <a:p>
            <a:pPr lvl="1"/>
            <a:r>
              <a:rPr lang="en-GB" b="1" dirty="0">
                <a:highlight>
                  <a:srgbClr val="00FF00"/>
                </a:highlight>
              </a:rPr>
              <a:t>Proposal 2: RAN4 will inform RAN5 that RAN4 will conclude the receiver requirements in the RAN4#88Bis and #89 </a:t>
            </a:r>
            <a:endParaRPr lang="en-US" dirty="0">
              <a:highlight>
                <a:srgbClr val="00FF00"/>
              </a:highlight>
            </a:endParaRPr>
          </a:p>
          <a:p>
            <a:pPr lvl="1"/>
            <a:endParaRPr lang="en-US" dirty="0"/>
          </a:p>
          <a:p>
            <a:r>
              <a:rPr lang="en-US" dirty="0"/>
              <a:t>RAN5 needs clarifications on what and how to test these missing requirements</a:t>
            </a:r>
          </a:p>
          <a:p>
            <a:r>
              <a:rPr lang="en-US" dirty="0"/>
              <a:t>Discussion indicated that treatment of inter-band and intra-band could be different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79773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795434-F313-4571-BE5A-07191CC65B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WF for general requirement handling in 38.101-3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9EEFB90-83E2-4D82-A45A-F42F552C1F1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/>
              <a:t>Stand Alone </a:t>
            </a:r>
            <a:r>
              <a:rPr lang="en-US" dirty="0">
                <a:solidFill>
                  <a:srgbClr val="0070C0"/>
                </a:solidFill>
              </a:rPr>
              <a:t>Transmitter and </a:t>
            </a:r>
            <a:r>
              <a:rPr lang="en-US" dirty="0"/>
              <a:t>Receiver requirement in TS 38.101-1 and TS 38.101-2 are applied unless exceptions are specified in TS 38.101-3. </a:t>
            </a:r>
          </a:p>
          <a:p>
            <a:r>
              <a:rPr lang="en-US" dirty="0"/>
              <a:t>Situation will be clarified in TS 38.101-3 with statement in section 7.1:</a:t>
            </a:r>
          </a:p>
          <a:p>
            <a:pPr lvl="1"/>
            <a:r>
              <a:rPr lang="en-US" i="1" dirty="0"/>
              <a:t>Unless otherwise stated, requirements for NR receiver written in TS 38.101-1 and TS 38.101-2 apply and are assumed anchor agnostic. Requirements are verified under conditions where anchor resources do not interfere NR operation  </a:t>
            </a:r>
          </a:p>
          <a:p>
            <a:r>
              <a:rPr lang="en-US" dirty="0"/>
              <a:t>Similarly for section 6.1 for transmitter:</a:t>
            </a:r>
          </a:p>
          <a:p>
            <a:pPr lvl="1"/>
            <a:r>
              <a:rPr lang="en-US" i="1" dirty="0"/>
              <a:t> Unless otherwise stated, requirements for NR transmitter written in TS 38.101-1 and TS 38.101-2 apply and are assumed anchor agnostic. Requirements are verified under conditions where anchor resources do not interfere NR operation   </a:t>
            </a:r>
          </a:p>
          <a:p>
            <a:pPr lvl="1"/>
            <a:endParaRPr lang="en-US" i="1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09305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302AF7-7945-4466-AF64-E28088ECFA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Way Forward for EN-DC inter-band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126025-9EF8-4706-996C-C4706D60C07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For UE’s that do support SA, requirements are verified in SA mode for NR and performance is assumed to be EN-DC combination agnostic</a:t>
            </a:r>
          </a:p>
          <a:p>
            <a:r>
              <a:rPr lang="en-US" dirty="0"/>
              <a:t>For UE’s that do not support SA i.e. they can only establish connection with the help from LTE anchor, requirements can be verified by either of two methods:</a:t>
            </a:r>
          </a:p>
          <a:p>
            <a:pPr lvl="1"/>
            <a:r>
              <a:rPr lang="en-US" dirty="0"/>
              <a:t>1) choosing an anchor band and channel that does not interfere with NR performance or</a:t>
            </a:r>
          </a:p>
          <a:p>
            <a:pPr lvl="1"/>
            <a:r>
              <a:rPr lang="en-US" dirty="0"/>
              <a:t>2) (preferable method) by first establishing connection and then disabling all resources from anchor RAT, meaning DL/UL scheduling and SRS/CQI disabled and this way ensuring presence of anchor does not interfere NR performance</a:t>
            </a:r>
          </a:p>
        </p:txBody>
      </p:sp>
    </p:spTree>
    <p:extLst>
      <p:ext uri="{BB962C8B-B14F-4D97-AF65-F5344CB8AC3E}">
        <p14:creationId xmlns:p14="http://schemas.microsoft.com/office/powerpoint/2010/main" val="2689547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CBB8A1-287D-4C7E-894D-BA491150B4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Way Forward for EN-DC intra-band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E4C946-B7BD-4920-B5E0-1D7B5CEA357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SA mode requirements may not be applicable if UE is configured for EN-DC</a:t>
            </a:r>
          </a:p>
          <a:p>
            <a:r>
              <a:rPr lang="en-US" dirty="0"/>
              <a:t>Intra-band receiver requirements will be defined for EN-DC mode</a:t>
            </a:r>
          </a:p>
        </p:txBody>
      </p:sp>
    </p:spTree>
    <p:extLst>
      <p:ext uri="{BB962C8B-B14F-4D97-AF65-F5344CB8AC3E}">
        <p14:creationId xmlns:p14="http://schemas.microsoft.com/office/powerpoint/2010/main" val="56751285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</TotalTime>
  <Words>364</Words>
  <Application>Microsoft Office PowerPoint</Application>
  <PresentationFormat>Widescreen</PresentationFormat>
  <Paragraphs>26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Office Theme</vt:lpstr>
      <vt:lpstr>Handling of receiver requirements in EN-DC</vt:lpstr>
      <vt:lpstr>Background</vt:lpstr>
      <vt:lpstr>WF for general requirement handling in 38.101-3</vt:lpstr>
      <vt:lpstr>Way Forward for EN-DC inter-band </vt:lpstr>
      <vt:lpstr>Way Forward for EN-DC intra-band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Transient timing clarifications for EN-DC mode</dc:title>
  <dc:creator>Qualcomm User</dc:creator>
  <cp:lastModifiedBy>Qualcomm User</cp:lastModifiedBy>
  <cp:revision>14</cp:revision>
  <dcterms:created xsi:type="dcterms:W3CDTF">2018-08-20T15:45:06Z</dcterms:created>
  <dcterms:modified xsi:type="dcterms:W3CDTF">2018-08-21T14:07:15Z</dcterms:modified>
</cp:coreProperties>
</file>