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59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6E68E8-7A8C-47CC-BB82-CCD08D6F31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631129D-E6EC-4F66-8F3F-DA43213E2FF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2ED3842-B232-4FCE-888D-4BEFECCE8F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24ADA-CAFD-4967-A1F6-1A341F3D709C}" type="datetimeFigureOut">
              <a:rPr lang="en-US" smtClean="0"/>
              <a:t>5/22/2018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321C16-EB1A-4403-A4E4-1135AA9C94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E428B7-37BA-43C2-BFE7-B38EF2B140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2D6A3-6B86-49C9-9CDB-EB51C4C319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68957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46DF32-9476-4CCB-9206-A91FC45F59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81E712F-E8B2-4E31-A6D5-081F830503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AC21B9-D674-486A-8415-1114919DC4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24ADA-CAFD-4967-A1F6-1A341F3D709C}" type="datetimeFigureOut">
              <a:rPr lang="en-US" smtClean="0"/>
              <a:t>5/22/2018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8FCF22-EAC2-471B-9DF7-5E9BECCF2A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5950643-208D-4046-854D-E4200691E5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2D6A3-6B86-49C9-9CDB-EB51C4C319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35909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AE20F00-41F7-4CFC-8C52-FB62E42E5BF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299336-ED84-456B-8152-3EBE861969D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6BA00C-1822-40E4-A84F-6EFC861756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24ADA-CAFD-4967-A1F6-1A341F3D709C}" type="datetimeFigureOut">
              <a:rPr lang="en-US" smtClean="0"/>
              <a:t>5/22/2018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197990-B888-4E9C-8053-0AEDCB1ABA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6D8C7E-58A7-44D4-920F-E15F60B79B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2D6A3-6B86-49C9-9CDB-EB51C4C319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00282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E7810B-14E8-4663-A753-0DF66D8FB7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1577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24B2CCD-7A27-47EF-BAFB-55D3988091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05345"/>
            <a:ext cx="10515600" cy="497161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</a:lstStyle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EE5745-3D92-4735-B7FE-6334FE769F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24ADA-CAFD-4967-A1F6-1A341F3D709C}" type="datetimeFigureOut">
              <a:rPr lang="en-US" smtClean="0"/>
              <a:t>5/22/2018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2BA237-D55D-4BFE-B0F1-3F9AC3E144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44333C4-0BA0-41F6-AD4C-141C756B5A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2D6A3-6B86-49C9-9CDB-EB51C4C319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252508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724E2F-D5E2-4EFC-8EBD-A1D4619949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DF0C0B-07E0-4FE5-870A-445BE2958C7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AE4D913-7D41-456E-9D4A-BCF22F5AFF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24ADA-CAFD-4967-A1F6-1A341F3D709C}" type="datetimeFigureOut">
              <a:rPr lang="en-US" smtClean="0"/>
              <a:t>5/22/2018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0E29C10-6A4F-40FA-9091-07B4A1FB9C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E2F62B-4D09-40B8-8BFD-CCAF44E49C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2D6A3-6B86-49C9-9CDB-EB51C4C319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2753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484392E-2B27-447A-9E1E-A214BD1930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477851-275D-4662-91D6-D2812556206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C1EC30F-2ADC-4E46-8733-D4AFF5A925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C49FD7C-59BE-4351-A9B3-77682F29D5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24ADA-CAFD-4967-A1F6-1A341F3D709C}" type="datetimeFigureOut">
              <a:rPr lang="en-US" smtClean="0"/>
              <a:t>5/22/2018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B046B31-D31C-44BB-B8F0-3BC8619BED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1B109BE-268A-4421-B48C-FFB072CB91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2D6A3-6B86-49C9-9CDB-EB51C4C319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88082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F74FFF-C5CE-4852-B615-6AAE2AA685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1DA954-BFBC-40E5-9445-F50B48E5D1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2E079E9-B1AB-4DA2-AAC0-0DB2B9A57B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0A26AAA-F39E-4573-9100-2240386D281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21E9067-4936-4861-BD55-06FDE7D0CC4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46E90FB-A1C1-4BB0-859E-273E4D98D5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24ADA-CAFD-4967-A1F6-1A341F3D709C}" type="datetimeFigureOut">
              <a:rPr lang="en-US" smtClean="0"/>
              <a:t>5/22/2018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DAC4B59-0189-49CA-BFCC-AC86D5C364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6258392-6892-4B19-8A33-30DFF91F9D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2D6A3-6B86-49C9-9CDB-EB51C4C319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2483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6426DD-CB45-4EB3-9E3E-FAB5D373D5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08526F6-7AE8-4564-9050-0FA0E90FE7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24ADA-CAFD-4967-A1F6-1A341F3D709C}" type="datetimeFigureOut">
              <a:rPr lang="en-US" smtClean="0"/>
              <a:t>5/22/2018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1D7EB1B-89D5-45FF-8980-9570EAA0CB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4874136-A772-4185-8F4E-32AA86003C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2D6A3-6B86-49C9-9CDB-EB51C4C319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47874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7693F87-B35F-416F-8EFC-A3176FE708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24ADA-CAFD-4967-A1F6-1A341F3D709C}" type="datetimeFigureOut">
              <a:rPr lang="en-US" smtClean="0"/>
              <a:t>5/22/2018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415B2B4-D20C-460D-A60D-C613FC5EB8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403360-6021-406D-BEB5-A21762FFF6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2D6A3-6B86-49C9-9CDB-EB51C4C319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42481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7A2FED-EFC7-4E76-A9AA-EE9B30321E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106211-5530-4A09-9546-EB490C4FE8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69077FC-4446-4596-BB0C-04F062F4318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62565A3-F792-4980-B3EF-FA1720A9DC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24ADA-CAFD-4967-A1F6-1A341F3D709C}" type="datetimeFigureOut">
              <a:rPr lang="en-US" smtClean="0"/>
              <a:t>5/22/2018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63A1136-F4B8-42BD-BC60-4BC71D197D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D227A4A-B2DB-4FB2-8AD3-7FE84765D1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2D6A3-6B86-49C9-9CDB-EB51C4C319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54638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CC8520-A6BE-4D1E-9087-D19E34084C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4504C1A-41E4-4702-8F8E-4D2E3F9BE95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AC6FE26-9138-4011-BB30-FB082AC91A7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876090E-932A-44FA-9C61-E31AE8C5DF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324ADA-CAFD-4967-A1F6-1A341F3D709C}" type="datetimeFigureOut">
              <a:rPr lang="en-US" smtClean="0"/>
              <a:t>5/22/2018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729155D-8584-453A-9D38-CD54BA96EE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8BB0209-D130-4898-B469-4B4060551C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22D6A3-6B86-49C9-9CDB-EB51C4C319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55104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9990563-5477-47F7-9B8F-CBC339DA87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B9B53F-BD35-45AC-BC19-C4B899CC87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7AA3A4-C454-4BC2-833E-B13BF21296D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324ADA-CAFD-4967-A1F6-1A341F3D709C}" type="datetimeFigureOut">
              <a:rPr lang="en-US" smtClean="0"/>
              <a:t>5/22/2018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51A987E-683F-418C-9381-A8ED94734A0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B60FD9-B374-4780-8688-B1F5F586F6C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22D6A3-6B86-49C9-9CDB-EB51C4C319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4866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E44873-F7F0-4395-ABCF-F8A201239E6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WF on SCS restriction in BWP operation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15CDA56-5975-4019-ACA6-3ADEE2BD788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Qualcomm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A81C05D-A6CD-4FC5-8A89-120FF4306410}"/>
              </a:ext>
            </a:extLst>
          </p:cNvPr>
          <p:cNvSpPr txBox="1"/>
          <p:nvPr/>
        </p:nvSpPr>
        <p:spPr>
          <a:xfrm>
            <a:off x="1524000" y="683581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RAN4#87, Busan, Korea						R4-1808497</a:t>
            </a:r>
          </a:p>
        </p:txBody>
      </p:sp>
    </p:spTree>
    <p:extLst>
      <p:ext uri="{BB962C8B-B14F-4D97-AF65-F5344CB8AC3E}">
        <p14:creationId xmlns:p14="http://schemas.microsoft.com/office/powerpoint/2010/main" val="4563273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B27C1C-A34D-4DB1-82F8-FA635DE50B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B7B3C6-9D87-4F18-BC1D-27FE503C94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In RAN4#AH-1801 [1] we agreed to the following </a:t>
            </a:r>
          </a:p>
          <a:p>
            <a:r>
              <a:rPr lang="en-US" dirty="0"/>
              <a:t>UE behavior</a:t>
            </a:r>
          </a:p>
          <a:p>
            <a:pPr lvl="1"/>
            <a:r>
              <a:rPr lang="en-US" dirty="0"/>
              <a:t>The UE meets RF requirements related to it’s configured BWP according to UE CBW (no additional BWP related RF requirements)</a:t>
            </a:r>
          </a:p>
          <a:p>
            <a:pPr lvl="2"/>
            <a:r>
              <a:rPr lang="en-US" dirty="0"/>
              <a:t>FFS whether UE CBW next highest value after BWP bandwidth</a:t>
            </a:r>
          </a:p>
          <a:p>
            <a:pPr lvl="1"/>
            <a:r>
              <a:rPr lang="en-US" dirty="0"/>
              <a:t>How the UE configures it’s RF in order to operate the BWP and meet the CBW based RF requirements is implementation dependent</a:t>
            </a:r>
          </a:p>
          <a:p>
            <a:endParaRPr lang="en-US" dirty="0"/>
          </a:p>
          <a:p>
            <a:r>
              <a:rPr lang="en-US" dirty="0"/>
              <a:t>UE RF requirements</a:t>
            </a:r>
          </a:p>
          <a:p>
            <a:pPr lvl="1"/>
            <a:r>
              <a:rPr lang="en-US" dirty="0"/>
              <a:t>Single BWP case: single CC RF requirements apply with UE CC BW</a:t>
            </a:r>
          </a:p>
          <a:p>
            <a:pPr lvl="1"/>
            <a:r>
              <a:rPr lang="en-US" dirty="0"/>
              <a:t>Multiple BWPs case : intra-band CA RF requirements apply with UE CC BW </a:t>
            </a:r>
          </a:p>
          <a:p>
            <a:endParaRPr lang="en-US" dirty="0"/>
          </a:p>
          <a:p>
            <a:r>
              <a:rPr lang="en-US" sz="1200" dirty="0"/>
              <a:t>[1] R4-1801006, WF on wideband operation of NR UE, 3GPP TSG-RAN WG4 #AH-1801 Meeting, San Diego, California, USA, Jan. 22 – 26, 2018</a:t>
            </a:r>
          </a:p>
        </p:txBody>
      </p:sp>
    </p:spTree>
    <p:extLst>
      <p:ext uri="{BB962C8B-B14F-4D97-AF65-F5344CB8AC3E}">
        <p14:creationId xmlns:p14="http://schemas.microsoft.com/office/powerpoint/2010/main" val="30558361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87FF27-8DA4-4FAA-B311-203898BF15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SCS Restriction in BWP operation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BF1F950-79CB-4FCB-BD6D-8D96355D02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RF requirements</a:t>
            </a:r>
          </a:p>
          <a:p>
            <a:pPr lvl="1"/>
            <a:r>
              <a:rPr lang="en-US" dirty="0"/>
              <a:t>Agreement: RF requirements are based on UE CC BW</a:t>
            </a:r>
          </a:p>
          <a:p>
            <a:pPr lvl="1"/>
            <a:r>
              <a:rPr lang="en-US" dirty="0"/>
              <a:t>RAN2 signaling is configuring UE with multiple CC BW’s (per SCS)</a:t>
            </a:r>
          </a:p>
          <a:p>
            <a:pPr lvl="2"/>
            <a:r>
              <a:rPr lang="en-US" dirty="0"/>
              <a:t>BWP switch may imply switching from one CC BW to another </a:t>
            </a:r>
          </a:p>
          <a:p>
            <a:pPr lvl="3"/>
            <a:r>
              <a:rPr lang="en-US" dirty="0"/>
              <a:t>BWP switch may cause change in RF requirements that UE has to satisfy</a:t>
            </a:r>
          </a:p>
          <a:p>
            <a:pPr lvl="1"/>
            <a:r>
              <a:rPr lang="en-US" dirty="0"/>
              <a:t>RAN4 had defined UE RF requirements based on UE CC BW such that BWP switch shouldn’t change RF requirements. </a:t>
            </a:r>
          </a:p>
          <a:p>
            <a:pPr lvl="1"/>
            <a:endParaRPr lang="en-US" dirty="0"/>
          </a:p>
          <a:p>
            <a:pPr marL="914400" lvl="2" indent="0">
              <a:buNone/>
            </a:pPr>
            <a:r>
              <a:rPr lang="en-US" dirty="0"/>
              <a:t>  </a:t>
            </a:r>
          </a:p>
          <a:p>
            <a:pPr lvl="2"/>
            <a:endParaRPr lang="en-US" dirty="0"/>
          </a:p>
          <a:p>
            <a:pPr lvl="1"/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83D6EF4-CEA2-4F10-8D2C-2CB68986B2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1691" y="4142464"/>
            <a:ext cx="4079267" cy="2543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00342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E460EB-24A0-4EC6-B337-C81C6C8B46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Proposals for multiple UE CC BW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12FE5E-45DB-4DD6-A490-EF58E13E8D1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Companies to investigate the implication of a UE configured with different UE CC BW’s on BWP switching and RF requirements</a:t>
            </a:r>
          </a:p>
          <a:p>
            <a:r>
              <a:rPr lang="en-US" dirty="0"/>
              <a:t>Options</a:t>
            </a:r>
          </a:p>
          <a:p>
            <a:pPr lvl="1"/>
            <a:r>
              <a:rPr lang="en-US" dirty="0"/>
              <a:t>Option 1: Have a “reference” CC BW that is used to determine RF settings</a:t>
            </a:r>
          </a:p>
          <a:p>
            <a:pPr lvl="1"/>
            <a:r>
              <a:rPr lang="en-US" dirty="0"/>
              <a:t>Option 2: Restrict the max configured UE CC BW based on the smallest SCS configured</a:t>
            </a:r>
          </a:p>
          <a:p>
            <a:pPr lvl="2"/>
            <a:r>
              <a:rPr lang="en-US" dirty="0"/>
              <a:t>If UE is being configured with CC BW’s for both 15 kHz and 30 kHz SCS, the maximum CC BW can be 50 MHz</a:t>
            </a:r>
          </a:p>
          <a:p>
            <a:pPr lvl="1"/>
            <a:r>
              <a:rPr lang="en-US" dirty="0"/>
              <a:t>Other options not precluded</a:t>
            </a:r>
          </a:p>
        </p:txBody>
      </p:sp>
    </p:spTree>
    <p:extLst>
      <p:ext uri="{BB962C8B-B14F-4D97-AF65-F5344CB8AC3E}">
        <p14:creationId xmlns:p14="http://schemas.microsoft.com/office/powerpoint/2010/main" val="367443647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786499-E3A9-45A0-9C9F-1D37139FE0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SCS Restriction in BWP operation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C442F7-12A5-42B2-A1E3-F61928E9FD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Baseband capability</a:t>
            </a:r>
          </a:p>
          <a:p>
            <a:pPr lvl="1"/>
            <a:r>
              <a:rPr lang="en-US" dirty="0"/>
              <a:t>Agreement: How the UE configures it’s RF in order to operate the BWP and meet the CBW based RF requirements is implementation dependent</a:t>
            </a:r>
          </a:p>
          <a:p>
            <a:pPr lvl="1"/>
            <a:r>
              <a:rPr lang="en-US" dirty="0"/>
              <a:t>SCS of a BWP needs to be restricted so that the UE can always operate its RF in UE CC BW, irrespective of BWP BW. </a:t>
            </a:r>
          </a:p>
          <a:p>
            <a:pPr lvl="2"/>
            <a:r>
              <a:rPr lang="en-US" dirty="0"/>
              <a:t>UE’s will have a baseband limitation in terms of FFT size </a:t>
            </a:r>
          </a:p>
          <a:p>
            <a:pPr lvl="2"/>
            <a:r>
              <a:rPr lang="en-US" dirty="0"/>
              <a:t>SCS of a BWP should be such that UE operating in CC BW and BWP SCS is within its FFT size</a:t>
            </a:r>
          </a:p>
          <a:p>
            <a:pPr marL="457200" lvl="1" indent="0">
              <a:buNone/>
            </a:pPr>
            <a:endParaRPr lang="en-US" dirty="0"/>
          </a:p>
          <a:p>
            <a:pPr lvl="1"/>
            <a:r>
              <a:rPr lang="en-US" dirty="0"/>
              <a:t>Two options to resolve this </a:t>
            </a:r>
          </a:p>
          <a:p>
            <a:pPr lvl="2"/>
            <a:r>
              <a:rPr lang="en-US" dirty="0"/>
              <a:t>Option 1: SCS restriction needs to be across UE’s</a:t>
            </a:r>
          </a:p>
          <a:p>
            <a:pPr lvl="2"/>
            <a:r>
              <a:rPr lang="en-US" dirty="0"/>
              <a:t>Option 2: Define a UE capability for UE’s that will not need this restriction.</a:t>
            </a:r>
          </a:p>
          <a:p>
            <a:pPr marL="457200" lvl="1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268894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4691</TotalTime>
  <Words>430</Words>
  <Application>Microsoft Office PowerPoint</Application>
  <PresentationFormat>Widescreen</PresentationFormat>
  <Paragraphs>41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Calibri Light</vt:lpstr>
      <vt:lpstr>Office Theme</vt:lpstr>
      <vt:lpstr>WF on SCS restriction in BWP operation</vt:lpstr>
      <vt:lpstr>Background</vt:lpstr>
      <vt:lpstr>SCS Restriction in BWP operation</vt:lpstr>
      <vt:lpstr>Proposals for multiple UE CC BW</vt:lpstr>
      <vt:lpstr>SCS Restriction in BWP operation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SCS restriction in BWP operation</dc:title>
  <dc:creator>Awlok Josan</dc:creator>
  <cp:lastModifiedBy>Awlok Josan</cp:lastModifiedBy>
  <cp:revision>21</cp:revision>
  <dcterms:created xsi:type="dcterms:W3CDTF">2018-05-21T22:57:10Z</dcterms:created>
  <dcterms:modified xsi:type="dcterms:W3CDTF">2018-05-25T05:08:21Z</dcterms:modified>
</cp:coreProperties>
</file>