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5" r:id="rId3"/>
    <p:sldId id="28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6456" autoAdjust="0"/>
  </p:normalViewPr>
  <p:slideViewPr>
    <p:cSldViewPr>
      <p:cViewPr varScale="1">
        <p:scale>
          <a:sx n="60" d="100"/>
          <a:sy n="60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32712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905000"/>
            <a:ext cx="7772400" cy="1470025"/>
          </a:xfrm>
        </p:spPr>
        <p:txBody>
          <a:bodyPr>
            <a:normAutofit/>
          </a:bodyPr>
          <a:lstStyle/>
          <a:p>
            <a:r>
              <a:rPr lang="en-GB" altLang="zh-CN" b="1" dirty="0"/>
              <a:t>WF on test cases for NR conformance testing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	</a:t>
            </a:r>
            <a:r>
              <a:rPr lang="en-US" sz="2800" dirty="0" smtClean="0">
                <a:solidFill>
                  <a:schemeClr val="tx1"/>
                </a:solidFill>
              </a:rPr>
              <a:t>Huawei, Ericsson, Nokia,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400" b="1" dirty="0"/>
              <a:t>3GPP TSG RAN WG4 #87                          	            R4-1808318</a:t>
            </a:r>
            <a:endParaRPr lang="zh-CN" altLang="zh-CN" sz="2400" dirty="0"/>
          </a:p>
          <a:p>
            <a:pPr hangingPunct="0"/>
            <a:r>
              <a:rPr lang="en-GB" altLang="zh-CN" sz="2400" b="1" dirty="0" err="1"/>
              <a:t>Busan</a:t>
            </a:r>
            <a:r>
              <a:rPr lang="en-GB" altLang="zh-CN" sz="2400" b="1" dirty="0"/>
              <a:t>, Korea, 21-24 May, 2018</a:t>
            </a:r>
            <a:endParaRPr lang="zh-CN" altLang="zh-CN" sz="2400" b="1" dirty="0"/>
          </a:p>
          <a:p>
            <a:pPr hangingPunct="0"/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90600" y="2158973"/>
            <a:ext cx="743774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GB" altLang="zh-CN" sz="1400" b="1" dirty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en-GB" altLang="zh-CN" sz="1400" b="1" dirty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>
                <a:latin typeface="Arial" pitchFamily="34" charset="0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1600" b="1" dirty="0" err="1">
                <a:latin typeface="Arial" pitchFamily="34" charset="0"/>
                <a:ea typeface="宋体" pitchFamily="2" charset="-122"/>
                <a:cs typeface="Times New Roman" pitchFamily="18" charset="0"/>
              </a:rPr>
              <a:t>eferrence</a:t>
            </a:r>
            <a:endParaRPr lang="en-GB" altLang="zh-CN" sz="1600" b="1" dirty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endParaRPr lang="en-GB" altLang="zh-CN" sz="1400" b="1" dirty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en-GB" altLang="zh-CN" sz="1400" b="1" dirty="0" smtClean="0"/>
              <a:t>R4-1807879</a:t>
            </a:r>
            <a:r>
              <a:rPr lang="en-GB" altLang="zh-CN" sz="1400" b="1" dirty="0"/>
              <a:t>	Test cases limitation for NR conformance testing,  Nokia, Nokia Shanghai Bell</a:t>
            </a:r>
            <a:endParaRPr lang="zh-CN" altLang="zh-CN" sz="1400" b="1" dirty="0"/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en-GB" altLang="zh-CN" sz="1400" b="1" dirty="0"/>
              <a:t>R4-1807529	Test cases for NR     Huawei, HiSilicon</a:t>
            </a:r>
            <a:endParaRPr lang="zh-CN" altLang="zh-CN" sz="1400" b="1" dirty="0"/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endParaRPr lang="zh-CN" altLang="zh-CN" sz="1400" dirty="0"/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endParaRPr lang="en-GB" altLang="zh-CN" sz="1400" b="1" dirty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zh-CN" dirty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Way forward- test cases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799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Agreements for reduction of </a:t>
            </a:r>
            <a:r>
              <a:rPr lang="pl-PL" altLang="zh-CN" sz="2400" dirty="0"/>
              <a:t>BS NR </a:t>
            </a:r>
            <a:r>
              <a:rPr lang="en-US" altLang="zh-CN" sz="2400" dirty="0"/>
              <a:t>conformance test cases,</a:t>
            </a:r>
          </a:p>
          <a:p>
            <a:pPr lvl="1"/>
            <a:r>
              <a:rPr lang="pl-PL" altLang="zh-CN" sz="2000" dirty="0"/>
              <a:t>Modulation scheme</a:t>
            </a:r>
            <a:r>
              <a:rPr lang="en-US" altLang="zh-CN" sz="2000" dirty="0"/>
              <a:t> for EVM requirement</a:t>
            </a:r>
            <a:r>
              <a:rPr lang="sv-SE" altLang="zh-CN" sz="2000" dirty="0"/>
              <a:t>:</a:t>
            </a:r>
          </a:p>
          <a:p>
            <a:pPr lvl="2"/>
            <a:r>
              <a:rPr lang="en-US" altLang="zh-CN" sz="1600" dirty="0"/>
              <a:t>For supported modulation orders without power back off, the EVM limit should be tested only at the highest modulation order.</a:t>
            </a:r>
          </a:p>
          <a:p>
            <a:pPr lvl="2"/>
            <a:r>
              <a:rPr lang="en-US" altLang="zh-CN" sz="1600" dirty="0"/>
              <a:t>For the supported modulation order(s) with power back off declared by BS vendor, the EVM limit </a:t>
            </a:r>
            <a:r>
              <a:rPr lang="en-US" altLang="zh-CN" sz="1600" dirty="0"/>
              <a:t>should be tested only at the highest modulation order(s) with same reduced output power</a:t>
            </a:r>
            <a:r>
              <a:rPr lang="en-US" altLang="zh-CN" sz="1600" dirty="0" smtClean="0"/>
              <a:t>.</a:t>
            </a:r>
          </a:p>
          <a:p>
            <a:pPr lvl="2"/>
            <a:endParaRPr lang="en-US" altLang="zh-CN" sz="1600" dirty="0"/>
          </a:p>
          <a:p>
            <a:pPr lvl="1"/>
            <a:r>
              <a:rPr lang="en-GB" altLang="zh-CN" sz="2000" dirty="0"/>
              <a:t>RF channels B (bottom), M (middle) and T (top)</a:t>
            </a:r>
          </a:p>
          <a:p>
            <a:pPr lvl="2"/>
            <a:r>
              <a:rPr lang="en-US" altLang="zh-CN" sz="1600" dirty="0" smtClean="0"/>
              <a:t>Down-selection of  </a:t>
            </a:r>
            <a:r>
              <a:rPr lang="en-GB" altLang="zh-CN" sz="1600" dirty="0" smtClean="0"/>
              <a:t>RF channels B (bottom), M (middle) and T (top) should be considered case by case. </a:t>
            </a:r>
            <a:endParaRPr lang="en-US" altLang="zh-CN" sz="1600" dirty="0" smtClean="0"/>
          </a:p>
          <a:p>
            <a:pPr lvl="2"/>
            <a:endParaRPr lang="en-US" altLang="zh-CN" sz="2000" b="1" dirty="0">
              <a:solidFill>
                <a:srgbClr val="FF0000"/>
              </a:solidFill>
            </a:endParaRPr>
          </a:p>
          <a:p>
            <a:pPr lvl="1"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3078</TotalTime>
  <Words>109</Words>
  <Application>Microsoft Office PowerPoint</Application>
  <PresentationFormat>全屏显示(4:3)</PresentationFormat>
  <Paragraphs>23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test cases for NR conformance testing</vt:lpstr>
      <vt:lpstr>Background</vt:lpstr>
      <vt:lpstr>Way forward- test cases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l00148101</cp:lastModifiedBy>
  <cp:revision>155</cp:revision>
  <dcterms:created xsi:type="dcterms:W3CDTF">2006-08-16T00:00:00Z</dcterms:created>
  <dcterms:modified xsi:type="dcterms:W3CDTF">2018-05-24T08:06:29Z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2015_ms_pID_725343">
    <vt:lpwstr>(3)cEGw2f1hgLIESncfgpWSPrTdgJuRkZuEJn2itoY7VTnyjwF0ioMO7U64NYSNt5SF7H4Mgtv6
PjtFmAgeCwU0zujLbWjEX0C5TmEbBx02Ci/dL/Soowgnk05uTyc6mr/N22ll3LJ1+qkvcNOn
Z0tQTidgiXwEBtcSEqjCCpfW/0G1teHTR6zJcsEQmXyxEN/Yg32YWdYuu5Nz20MKNS6q/L04
33bJcW4YxmH6YNn0U+</vt:lpwstr>
  </property>
  <property fmtid="{D5CDD505-2E9C-101B-9397-08002B2CF9AE}" pid="6" name="_2015_ms_pID_7253431">
    <vt:lpwstr>f0Fx4P0cL69wFRBkL3dK9TRSx+nz9dSi6bqBhAtI7eUTQw9JNMVQ/o
q0mw22WBUyNZR50T3LT9wkVJ6Q1llj/j10R9b/Eehc1WI+6EkYU3Z4xsRUCDmHIhcOTjyi/P
s7ynLk5B7gbTJaBvOj8nmjbdxO0OwMZhyqFegoUF1XwYjpMVBiUNEpvtJu84kb2DmR9gAfyS
yoIH7dgrkaXb38XWzRZDEtCQotVFXnrEVPmp</vt:lpwstr>
  </property>
  <property fmtid="{D5CDD505-2E9C-101B-9397-08002B2CF9AE}" pid="7" name="_2015_ms_pID_7253432">
    <vt:lpwstr>MEr35g9vMw1Hk6xifjCtpcrlcW3mQIWCvlWJ
KNRtN9ap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1527149104</vt:lpwstr>
  </property>
</Properties>
</file>