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60" r:id="rId1"/>
  </p:sldMasterIdLst>
  <p:notesMasterIdLst>
    <p:notesMasterId r:id="rId17"/>
  </p:notesMasterIdLst>
  <p:handoutMasterIdLst>
    <p:handoutMasterId r:id="rId18"/>
  </p:handoutMasterIdLst>
  <p:sldIdLst>
    <p:sldId id="259" r:id="rId2"/>
    <p:sldId id="263" r:id="rId3"/>
    <p:sldId id="264" r:id="rId4"/>
    <p:sldId id="265" r:id="rId5"/>
    <p:sldId id="266" r:id="rId6"/>
    <p:sldId id="267" r:id="rId7"/>
    <p:sldId id="268" r:id="rId8"/>
    <p:sldId id="270" r:id="rId9"/>
    <p:sldId id="272" r:id="rId10"/>
    <p:sldId id="274" r:id="rId11"/>
    <p:sldId id="275" r:id="rId12"/>
    <p:sldId id="276" r:id="rId13"/>
    <p:sldId id="277" r:id="rId14"/>
    <p:sldId id="271" r:id="rId15"/>
    <p:sldId id="261" r:id="rId16"/>
  </p:sldIdLst>
  <p:sldSz cx="12192000" cy="6858000"/>
  <p:notesSz cx="6858000" cy="9144000"/>
  <p:embeddedFontLst>
    <p:embeddedFont>
      <p:font typeface="Ericsson Hilda" panose="00000500000000000000" pitchFamily="2" charset="0"/>
      <p:regular r:id="rId19"/>
      <p:bold r:id="rId20"/>
    </p:embeddedFont>
    <p:embeddedFont>
      <p:font typeface="Ericsson Hilda Light" panose="00000400000000000000" pitchFamily="2" charset="0"/>
      <p:regular r:id="rId21"/>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42424"/>
    <a:srgbClr val="76767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25" autoAdjust="0"/>
    <p:restoredTop sz="93284" autoAdjust="0"/>
  </p:normalViewPr>
  <p:slideViewPr>
    <p:cSldViewPr snapToGrid="0" snapToObjects="1" showGuides="1">
      <p:cViewPr varScale="1">
        <p:scale>
          <a:sx n="72" d="100"/>
          <a:sy n="72" d="100"/>
        </p:scale>
        <p:origin x="576" y="78"/>
      </p:cViewPr>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font" Target="fonts/font3.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font" Target="fonts/font2.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font" Target="fonts/font1.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EF6FD348-9C7F-4865-875C-863EC6E2CB80}"/>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r>
              <a:rPr lang="en-US"/>
              <a:t> </a:t>
            </a:r>
          </a:p>
        </p:txBody>
      </p:sp>
      <p:sp>
        <p:nvSpPr>
          <p:cNvPr id="3" name="Date Placeholder 2">
            <a:extLst>
              <a:ext uri="{FF2B5EF4-FFF2-40B4-BE49-F238E27FC236}">
                <a16:creationId xmlns:a16="http://schemas.microsoft.com/office/drawing/2014/main" id="{B3294207-A46E-4F9A-91C9-BB4398CEA985}"/>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r>
              <a:rPr lang="en-US"/>
              <a:t>2017-12-19 </a:t>
            </a:r>
          </a:p>
        </p:txBody>
      </p:sp>
      <p:sp>
        <p:nvSpPr>
          <p:cNvPr id="4" name="Footer Placeholder 3">
            <a:extLst>
              <a:ext uri="{FF2B5EF4-FFF2-40B4-BE49-F238E27FC236}">
                <a16:creationId xmlns:a16="http://schemas.microsoft.com/office/drawing/2014/main" id="{95105526-C577-427D-800D-7921EA160260}"/>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r>
              <a:rPr lang="en-US"/>
              <a:t> </a:t>
            </a:r>
          </a:p>
        </p:txBody>
      </p:sp>
      <p:sp>
        <p:nvSpPr>
          <p:cNvPr id="5" name="Slide Number Placeholder 4">
            <a:extLst>
              <a:ext uri="{FF2B5EF4-FFF2-40B4-BE49-F238E27FC236}">
                <a16:creationId xmlns:a16="http://schemas.microsoft.com/office/drawing/2014/main" id="{1FCA4CFA-39AC-4AB6-B521-EBDB0AF74AF0}"/>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A67AEDCC-D3AE-4D3E-A1AA-6BA600F277AC}" type="slidenum">
              <a:rPr lang="en-US" smtClean="0"/>
              <a:t>‹#›</a:t>
            </a:fld>
            <a:endParaRPr lang="en-US"/>
          </a:p>
        </p:txBody>
      </p:sp>
    </p:spTree>
    <p:extLst>
      <p:ext uri="{BB962C8B-B14F-4D97-AF65-F5344CB8AC3E}">
        <p14:creationId xmlns:p14="http://schemas.microsoft.com/office/powerpoint/2010/main" val="1754262122"/>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Ericsson Hilda Light" panose="00000400000000000000" pitchFamily="2" charset="0"/>
              </a:defRPr>
            </a:lvl1pPr>
          </a:lstStyle>
          <a:p>
            <a:r>
              <a:rPr lang="en-US"/>
              <a:t> </a:t>
            </a:r>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Ericsson Hilda Light" panose="00000400000000000000" pitchFamily="2" charset="0"/>
              </a:defRPr>
            </a:lvl1pPr>
          </a:lstStyle>
          <a:p>
            <a:r>
              <a:rPr lang="en-US"/>
              <a:t>2017-12-19 </a:t>
            </a:r>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Ericsson Hilda Light" panose="00000400000000000000" pitchFamily="2" charset="0"/>
              </a:defRPr>
            </a:lvl1pPr>
          </a:lstStyle>
          <a:p>
            <a:r>
              <a:rPr lang="en-US"/>
              <a:t> </a:t>
            </a:r>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Ericsson Hilda Light" panose="00000400000000000000" pitchFamily="2" charset="0"/>
              </a:defRPr>
            </a:lvl1pPr>
          </a:lstStyle>
          <a:p>
            <a:fld id="{F949BC75-2359-4F98-918A-7033C92AD487}" type="slidenum">
              <a:rPr lang="en-US" smtClean="0"/>
              <a:pPr/>
              <a:t>‹#›</a:t>
            </a:fld>
            <a:endParaRPr lang="en-US" dirty="0"/>
          </a:p>
        </p:txBody>
      </p:sp>
    </p:spTree>
    <p:extLst>
      <p:ext uri="{BB962C8B-B14F-4D97-AF65-F5344CB8AC3E}">
        <p14:creationId xmlns:p14="http://schemas.microsoft.com/office/powerpoint/2010/main" val="1133333820"/>
      </p:ext>
    </p:extLst>
  </p:cSld>
  <p:clrMap bg1="lt1" tx1="dk1" bg2="lt2" tx2="dk2" accent1="accent1" accent2="accent2" accent3="accent3" accent4="accent4" accent5="accent5" accent6="accent6" hlink="hlink" folHlink="folHlink"/>
  <p:hf/>
  <p:notesStyle>
    <a:lvl1pPr marL="0" algn="l" defTabSz="914400" rtl="0" eaLnBrk="1" latinLnBrk="0" hangingPunct="1">
      <a:defRPr sz="1200" kern="1200">
        <a:solidFill>
          <a:schemeClr val="tx1"/>
        </a:solidFill>
        <a:latin typeface="Ericsson Hilda Light" panose="00000400000000000000" pitchFamily="2" charset="0"/>
        <a:ea typeface="+mn-ea"/>
        <a:cs typeface="+mn-cs"/>
      </a:defRPr>
    </a:lvl1pPr>
    <a:lvl2pPr marL="457200" algn="l" defTabSz="914400" rtl="0" eaLnBrk="1" latinLnBrk="0" hangingPunct="1">
      <a:defRPr sz="1200" kern="1200">
        <a:solidFill>
          <a:schemeClr val="tx1"/>
        </a:solidFill>
        <a:latin typeface="Ericsson Hilda Light" panose="00000400000000000000" pitchFamily="2" charset="0"/>
        <a:ea typeface="+mn-ea"/>
        <a:cs typeface="+mn-cs"/>
      </a:defRPr>
    </a:lvl2pPr>
    <a:lvl3pPr marL="914400" algn="l" defTabSz="914400" rtl="0" eaLnBrk="1" latinLnBrk="0" hangingPunct="1">
      <a:defRPr sz="1200" kern="1200">
        <a:solidFill>
          <a:schemeClr val="tx1"/>
        </a:solidFill>
        <a:latin typeface="Ericsson Hilda Light" panose="00000400000000000000" pitchFamily="2" charset="0"/>
        <a:ea typeface="+mn-ea"/>
        <a:cs typeface="+mn-cs"/>
      </a:defRPr>
    </a:lvl3pPr>
    <a:lvl4pPr marL="1371600" algn="l" defTabSz="914400" rtl="0" eaLnBrk="1" latinLnBrk="0" hangingPunct="1">
      <a:defRPr sz="1200" kern="1200">
        <a:solidFill>
          <a:schemeClr val="tx1"/>
        </a:solidFill>
        <a:latin typeface="Ericsson Hilda Light" panose="00000400000000000000" pitchFamily="2" charset="0"/>
        <a:ea typeface="+mn-ea"/>
        <a:cs typeface="+mn-cs"/>
      </a:defRPr>
    </a:lvl4pPr>
    <a:lvl5pPr marL="1828800" algn="l" defTabSz="914400" rtl="0" eaLnBrk="1" latinLnBrk="0" hangingPunct="1">
      <a:defRPr sz="1200" kern="1200">
        <a:solidFill>
          <a:schemeClr val="tx1"/>
        </a:solidFill>
        <a:latin typeface="Ericsson Hilda Light" panose="00000400000000000000" pitchFamily="2"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a:t> </a:t>
            </a:r>
            <a:endParaRPr lang="en-US" dirty="0"/>
          </a:p>
        </p:txBody>
      </p:sp>
      <p:sp>
        <p:nvSpPr>
          <p:cNvPr id="5" name="Date Placeholder 4"/>
          <p:cNvSpPr>
            <a:spLocks noGrp="1"/>
          </p:cNvSpPr>
          <p:nvPr>
            <p:ph type="dt" idx="11"/>
          </p:nvPr>
        </p:nvSpPr>
        <p:spPr/>
        <p:txBody>
          <a:bodyPr/>
          <a:lstStyle/>
          <a:p>
            <a:r>
              <a:rPr lang="en-US"/>
              <a:t>2017-12-19 </a:t>
            </a:r>
            <a:endParaRPr lang="en-US" dirty="0"/>
          </a:p>
        </p:txBody>
      </p:sp>
      <p:sp>
        <p:nvSpPr>
          <p:cNvPr id="6" name="Footer Placeholder 5"/>
          <p:cNvSpPr>
            <a:spLocks noGrp="1"/>
          </p:cNvSpPr>
          <p:nvPr>
            <p:ph type="ftr" sz="quarter" idx="12"/>
          </p:nvPr>
        </p:nvSpPr>
        <p:spPr/>
        <p:txBody>
          <a:bodyPr/>
          <a:lstStyle/>
          <a:p>
            <a:r>
              <a:rPr lang="en-US"/>
              <a:t> </a:t>
            </a:r>
            <a:endParaRPr lang="en-US" dirty="0"/>
          </a:p>
        </p:txBody>
      </p:sp>
      <p:sp>
        <p:nvSpPr>
          <p:cNvPr id="7" name="Slide Number Placeholder 6"/>
          <p:cNvSpPr>
            <a:spLocks noGrp="1"/>
          </p:cNvSpPr>
          <p:nvPr>
            <p:ph type="sldNum" sz="quarter" idx="13"/>
          </p:nvPr>
        </p:nvSpPr>
        <p:spPr/>
        <p:txBody>
          <a:bodyPr/>
          <a:lstStyle/>
          <a:p>
            <a:fld id="{7B6A28CE-71E1-4EC7-87CD-A4851F28AAEF}" type="slidenum">
              <a:rPr lang="en-US" smtClean="0"/>
              <a:t>1</a:t>
            </a:fld>
            <a:endParaRPr lang="en-US" dirty="0"/>
          </a:p>
        </p:txBody>
      </p:sp>
    </p:spTree>
    <p:extLst>
      <p:ext uri="{BB962C8B-B14F-4D97-AF65-F5344CB8AC3E}">
        <p14:creationId xmlns:p14="http://schemas.microsoft.com/office/powerpoint/2010/main" val="362423599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a:t> </a:t>
            </a:r>
            <a:endParaRPr lang="en-US" dirty="0"/>
          </a:p>
        </p:txBody>
      </p:sp>
      <p:sp>
        <p:nvSpPr>
          <p:cNvPr id="5" name="Date Placeholder 4"/>
          <p:cNvSpPr>
            <a:spLocks noGrp="1"/>
          </p:cNvSpPr>
          <p:nvPr>
            <p:ph type="dt" idx="11"/>
          </p:nvPr>
        </p:nvSpPr>
        <p:spPr/>
        <p:txBody>
          <a:bodyPr/>
          <a:lstStyle/>
          <a:p>
            <a:r>
              <a:rPr lang="en-US"/>
              <a:t>2017-12-19 </a:t>
            </a:r>
            <a:endParaRPr lang="en-US" dirty="0"/>
          </a:p>
        </p:txBody>
      </p:sp>
      <p:sp>
        <p:nvSpPr>
          <p:cNvPr id="6" name="Footer Placeholder 5"/>
          <p:cNvSpPr>
            <a:spLocks noGrp="1"/>
          </p:cNvSpPr>
          <p:nvPr>
            <p:ph type="ftr" sz="quarter" idx="12"/>
          </p:nvPr>
        </p:nvSpPr>
        <p:spPr/>
        <p:txBody>
          <a:bodyPr/>
          <a:lstStyle/>
          <a:p>
            <a:r>
              <a:rPr lang="en-US"/>
              <a:t> </a:t>
            </a:r>
            <a:endParaRPr lang="en-US" dirty="0"/>
          </a:p>
        </p:txBody>
      </p:sp>
      <p:sp>
        <p:nvSpPr>
          <p:cNvPr id="7" name="Slide Number Placeholder 6"/>
          <p:cNvSpPr>
            <a:spLocks noGrp="1"/>
          </p:cNvSpPr>
          <p:nvPr>
            <p:ph type="sldNum" sz="quarter" idx="13"/>
          </p:nvPr>
        </p:nvSpPr>
        <p:spPr/>
        <p:txBody>
          <a:bodyPr/>
          <a:lstStyle/>
          <a:p>
            <a:fld id="{39945F22-B0F0-46FA-90EC-6CF64D129F8E}" type="slidenum">
              <a:rPr lang="en-US" smtClean="0"/>
              <a:t>15</a:t>
            </a:fld>
            <a:endParaRPr lang="en-US" dirty="0"/>
          </a:p>
        </p:txBody>
      </p:sp>
    </p:spTree>
    <p:extLst>
      <p:ext uri="{BB962C8B-B14F-4D97-AF65-F5344CB8AC3E}">
        <p14:creationId xmlns:p14="http://schemas.microsoft.com/office/powerpoint/2010/main" val="2799822949"/>
      </p:ext>
    </p:extLst>
  </p:cSld>
  <p:clrMapOvr>
    <a:masterClrMapping/>
  </p:clrMapOvr>
</p:notes>
</file>

<file path=ppt/slideLayouts/_rels/slideLayout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Page">
    <p:spTree>
      <p:nvGrpSpPr>
        <p:cNvPr id="1" name=""/>
        <p:cNvGrpSpPr/>
        <p:nvPr/>
      </p:nvGrpSpPr>
      <p:grpSpPr>
        <a:xfrm>
          <a:off x="0" y="0"/>
          <a:ext cx="0" cy="0"/>
          <a:chOff x="0" y="0"/>
          <a:chExt cx="0" cy="0"/>
        </a:xfrm>
      </p:grpSpPr>
      <p:sp>
        <p:nvSpPr>
          <p:cNvPr id="22531" name="Title_TM"/>
          <p:cNvSpPr>
            <a:spLocks noGrp="1" noChangeArrowheads="1"/>
          </p:cNvSpPr>
          <p:nvPr>
            <p:ph type="ctrTitle" hasCustomPrompt="1"/>
          </p:nvPr>
        </p:nvSpPr>
        <p:spPr>
          <a:xfrm>
            <a:off x="479425" y="476250"/>
            <a:ext cx="8353426" cy="3457576"/>
          </a:xfrm>
        </p:spPr>
        <p:txBody>
          <a:bodyPr/>
          <a:lstStyle>
            <a:lvl1pPr>
              <a:lnSpc>
                <a:spcPct val="85000"/>
              </a:lnSpc>
              <a:defRPr sz="6000" b="0" kern="1400" spc="-160" baseline="0">
                <a:latin typeface="+mj-lt"/>
              </a:defRPr>
            </a:lvl1pPr>
          </a:lstStyle>
          <a:p>
            <a:r>
              <a:rPr lang="en-US" dirty="0"/>
              <a:t>Presentation title,</a:t>
            </a:r>
            <a:br>
              <a:rPr lang="en-US" dirty="0"/>
            </a:br>
            <a:r>
              <a:rPr lang="en-US" dirty="0"/>
              <a:t>Ericsson Hilda Light 60pt,</a:t>
            </a:r>
            <a:br>
              <a:rPr lang="en-US" dirty="0"/>
            </a:br>
            <a:r>
              <a:rPr lang="en-US" dirty="0"/>
              <a:t>Ericsson Black,</a:t>
            </a:r>
            <a:br>
              <a:rPr lang="en-US" dirty="0"/>
            </a:br>
            <a:r>
              <a:rPr lang="en-US" dirty="0"/>
              <a:t>max 4-lines</a:t>
            </a:r>
          </a:p>
        </p:txBody>
      </p:sp>
      <p:sp>
        <p:nvSpPr>
          <p:cNvPr id="22530" name="SubTitle_TM"/>
          <p:cNvSpPr>
            <a:spLocks noGrp="1" noChangeArrowheads="1"/>
          </p:cNvSpPr>
          <p:nvPr>
            <p:ph type="subTitle" idx="1" hasCustomPrompt="1"/>
          </p:nvPr>
        </p:nvSpPr>
        <p:spPr>
          <a:xfrm>
            <a:off x="479425" y="4149725"/>
            <a:ext cx="5472114" cy="2087563"/>
          </a:xfrm>
          <a:prstGeom prst="rect">
            <a:avLst/>
          </a:prstGeom>
        </p:spPr>
        <p:txBody>
          <a:bodyPr lIns="72000" anchor="t"/>
          <a:lstStyle>
            <a:lvl1pPr marL="0" indent="0">
              <a:lnSpc>
                <a:spcPct val="100000"/>
              </a:lnSpc>
              <a:spcBef>
                <a:spcPts val="0"/>
              </a:spcBef>
              <a:buFont typeface="Ericsson Hilda Light" charset="0"/>
              <a:buNone/>
              <a:defRPr sz="2000" baseline="0">
                <a:solidFill>
                  <a:schemeClr val="tx1"/>
                </a:solidFill>
                <a:latin typeface="+mn-lt"/>
              </a:defRPr>
            </a:lvl1pPr>
          </a:lstStyle>
          <a:p>
            <a:r>
              <a:rPr lang="en-US" dirty="0"/>
              <a:t>Presentation description/subtitle</a:t>
            </a:r>
            <a:br>
              <a:rPr lang="en-US" dirty="0"/>
            </a:br>
            <a:r>
              <a:rPr lang="en-US" dirty="0"/>
              <a:t>Ericsson Hilda 20pt</a:t>
            </a:r>
          </a:p>
        </p:txBody>
      </p:sp>
      <p:sp>
        <p:nvSpPr>
          <p:cNvPr id="3" name="Content Placeholder 2"/>
          <p:cNvSpPr>
            <a:spLocks noGrp="1"/>
          </p:cNvSpPr>
          <p:nvPr>
            <p:ph sz="quarter" idx="10" hasCustomPrompt="1"/>
          </p:nvPr>
        </p:nvSpPr>
        <p:spPr>
          <a:xfrm>
            <a:off x="6689214" y="6237287"/>
            <a:ext cx="2469030" cy="287336"/>
          </a:xfrm>
          <a:prstGeom prst="rect">
            <a:avLst/>
          </a:prstGeom>
        </p:spPr>
        <p:txBody>
          <a:bodyPr anchor="b"/>
          <a:lstStyle>
            <a:lvl1pPr marL="0" indent="0" algn="r">
              <a:buNone/>
              <a:defRPr sz="1200">
                <a:latin typeface="+mn-lt"/>
              </a:defRPr>
            </a:lvl1pPr>
          </a:lstStyle>
          <a:p>
            <a:r>
              <a:rPr lang="en-US" dirty="0"/>
              <a:t>Speaker name</a:t>
            </a:r>
          </a:p>
        </p:txBody>
      </p:sp>
      <p:sp>
        <p:nvSpPr>
          <p:cNvPr id="12" name="Content Placeholder 11"/>
          <p:cNvSpPr>
            <a:spLocks noGrp="1"/>
          </p:cNvSpPr>
          <p:nvPr>
            <p:ph sz="quarter" idx="11" hasCustomPrompt="1"/>
          </p:nvPr>
        </p:nvSpPr>
        <p:spPr>
          <a:xfrm>
            <a:off x="9281601" y="6237286"/>
            <a:ext cx="1463040" cy="287337"/>
          </a:xfrm>
          <a:prstGeom prst="rect">
            <a:avLst/>
          </a:prstGeom>
          <a:noFill/>
          <a:ln w="9525">
            <a:noFill/>
            <a:miter lim="800000"/>
            <a:headEnd/>
            <a:tailEnd/>
          </a:ln>
        </p:spPr>
        <p:txBody>
          <a:bodyPr tIns="0" rIns="0" anchor="b"/>
          <a:lstStyle>
            <a:lvl1pPr marL="0" indent="0" algn="ctr">
              <a:buNone/>
              <a:defRPr lang="en-US" sz="1200" dirty="0">
                <a:latin typeface="+mn-lt"/>
              </a:defRPr>
            </a:lvl1pPr>
          </a:lstStyle>
          <a:p>
            <a:r>
              <a:rPr lang="en-US" dirty="0"/>
              <a:t>Organization</a:t>
            </a:r>
          </a:p>
        </p:txBody>
      </p:sp>
      <p:sp>
        <p:nvSpPr>
          <p:cNvPr id="15" name="Content Placeholder 11"/>
          <p:cNvSpPr>
            <a:spLocks noGrp="1"/>
          </p:cNvSpPr>
          <p:nvPr>
            <p:ph sz="quarter" idx="12" hasCustomPrompt="1"/>
          </p:nvPr>
        </p:nvSpPr>
        <p:spPr>
          <a:xfrm>
            <a:off x="10811951" y="6237287"/>
            <a:ext cx="897503" cy="287337"/>
          </a:xfrm>
          <a:prstGeom prst="rect">
            <a:avLst/>
          </a:prstGeom>
          <a:noFill/>
          <a:ln w="9525">
            <a:noFill/>
            <a:miter lim="800000"/>
            <a:headEnd/>
            <a:tailEnd/>
          </a:ln>
        </p:spPr>
        <p:txBody>
          <a:bodyPr wrap="none" tIns="0" rIns="0" anchor="b"/>
          <a:lstStyle>
            <a:lvl1pPr marL="0" indent="0" algn="ctr">
              <a:buNone/>
              <a:defRPr lang="en-US" sz="1200" dirty="0">
                <a:latin typeface="+mn-lt"/>
              </a:defRPr>
            </a:lvl1pPr>
          </a:lstStyle>
          <a:p>
            <a:pPr lvl="0"/>
            <a:r>
              <a:rPr lang="en-US" dirty="0"/>
              <a:t>YYYY-MM-DD</a:t>
            </a:r>
          </a:p>
        </p:txBody>
      </p:sp>
      <p:pic>
        <p:nvPicPr>
          <p:cNvPr id="16" name="Picture 15">
            <a:extLst>
              <a:ext uri="{FF2B5EF4-FFF2-40B4-BE49-F238E27FC236}">
                <a16:creationId xmlns:a16="http://schemas.microsoft.com/office/drawing/2014/main" id="{47BE5E08-5EB6-4E17-8FB8-40199F9803E0}"/>
              </a:ext>
            </a:extLst>
          </p:cNvPr>
          <p:cNvPicPr>
            <a:picLocks noChangeAspect="1"/>
          </p:cNvPicPr>
          <p:nvPr userDrawn="1"/>
        </p:nvPicPr>
        <p:blipFill>
          <a:blip r:embed="rId2" cstate="screen">
            <a:duotone>
              <a:prstClr val="black"/>
              <a:srgbClr val="D9C3A5">
                <a:tint val="50000"/>
                <a:satMod val="180000"/>
              </a:srgbClr>
            </a:duotone>
            <a:extLst>
              <a:ext uri="{BEBA8EAE-BF5A-486C-A8C5-ECC9F3942E4B}">
                <a14:imgProps xmlns:a14="http://schemas.microsoft.com/office/drawing/2010/main">
                  <a14:imgLayer r:embed="rId3">
                    <a14:imgEffect>
                      <a14:colorTemperature colorTemp="8800"/>
                    </a14:imgEffect>
                  </a14:imgLayer>
                </a14:imgProps>
              </a:ext>
              <a:ext uri="{28A0092B-C50C-407E-A947-70E740481C1C}">
                <a14:useLocalDpi xmlns:a14="http://schemas.microsoft.com/office/drawing/2010/main"/>
              </a:ext>
            </a:extLst>
          </a:blip>
          <a:stretch>
            <a:fillRect/>
          </a:stretch>
        </p:blipFill>
        <p:spPr>
          <a:xfrm>
            <a:off x="11522514" y="476250"/>
            <a:ext cx="190061" cy="256032"/>
          </a:xfrm>
          <a:prstGeom prst="rect">
            <a:avLst/>
          </a:prstGeom>
          <a:ln>
            <a:noFill/>
          </a:ln>
        </p:spPr>
      </p:pic>
    </p:spTree>
    <p:extLst>
      <p:ext uri="{BB962C8B-B14F-4D97-AF65-F5344CB8AC3E}">
        <p14:creationId xmlns:p14="http://schemas.microsoft.com/office/powerpoint/2010/main" val="1374575616"/>
      </p:ext>
    </p:extLst>
  </p:cSld>
  <p:clrMapOvr>
    <a:masterClrMapping/>
  </p:clrMapOvr>
  <p:hf sldNum="0" hdr="0" ftr="0"/>
  <p:extLst mod="1">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Statement Page 4">
    <p:spTree>
      <p:nvGrpSpPr>
        <p:cNvPr id="1" name=""/>
        <p:cNvGrpSpPr/>
        <p:nvPr/>
      </p:nvGrpSpPr>
      <p:grpSpPr>
        <a:xfrm>
          <a:off x="0" y="0"/>
          <a:ext cx="0" cy="0"/>
          <a:chOff x="0" y="0"/>
          <a:chExt cx="0" cy="0"/>
        </a:xfrm>
      </p:grpSpPr>
      <p:sp>
        <p:nvSpPr>
          <p:cNvPr id="4" name="Rectangle 3"/>
          <p:cNvSpPr>
            <a:spLocks noChangeArrowheads="1"/>
          </p:cNvSpPr>
          <p:nvPr userDrawn="1"/>
        </p:nvSpPr>
        <p:spPr bwMode="auto">
          <a:xfrm>
            <a:off x="0" y="0"/>
            <a:ext cx="12192000" cy="6858000"/>
          </a:xfrm>
          <a:prstGeom prst="rect">
            <a:avLst/>
          </a:prstGeom>
          <a:solidFill>
            <a:schemeClr val="accent5"/>
          </a:solidFill>
          <a:ln>
            <a:noFill/>
          </a:ln>
          <a:extLst/>
        </p:spPr>
        <p:txBody>
          <a:bodyPr wrap="none" lIns="72000" rIns="72000"/>
          <a:lstStyle>
            <a:lvl1pPr eaLnBrk="0" hangingPunct="0">
              <a:spcBef>
                <a:spcPct val="50000"/>
              </a:spcBef>
              <a:defRPr sz="2000">
                <a:solidFill>
                  <a:schemeClr val="tx1"/>
                </a:solidFill>
                <a:latin typeface="Ericsson Hilda Light" pitchFamily="34" charset="0"/>
              </a:defRPr>
            </a:lvl1pPr>
            <a:lvl2pPr marL="742950" indent="-285750" eaLnBrk="0" hangingPunct="0">
              <a:spcBef>
                <a:spcPct val="50000"/>
              </a:spcBef>
              <a:defRPr sz="2000">
                <a:solidFill>
                  <a:schemeClr val="tx1"/>
                </a:solidFill>
                <a:latin typeface="Ericsson Hilda Light" pitchFamily="34" charset="0"/>
              </a:defRPr>
            </a:lvl2pPr>
            <a:lvl3pPr marL="1143000" indent="-228600" eaLnBrk="0" hangingPunct="0">
              <a:spcBef>
                <a:spcPct val="50000"/>
              </a:spcBef>
              <a:defRPr sz="2000">
                <a:solidFill>
                  <a:schemeClr val="tx1"/>
                </a:solidFill>
                <a:latin typeface="Ericsson Hilda Light" pitchFamily="34" charset="0"/>
              </a:defRPr>
            </a:lvl3pPr>
            <a:lvl4pPr marL="1600200" indent="-228600" eaLnBrk="0" hangingPunct="0">
              <a:spcBef>
                <a:spcPct val="50000"/>
              </a:spcBef>
              <a:defRPr sz="2000">
                <a:solidFill>
                  <a:schemeClr val="tx1"/>
                </a:solidFill>
                <a:latin typeface="Ericsson Hilda Light" pitchFamily="34" charset="0"/>
              </a:defRPr>
            </a:lvl4pPr>
            <a:lvl5pPr marL="2057400" indent="-228600" eaLnBrk="0" hangingPunct="0">
              <a:spcBef>
                <a:spcPct val="50000"/>
              </a:spcBef>
              <a:defRPr sz="2000">
                <a:solidFill>
                  <a:schemeClr val="tx1"/>
                </a:solidFill>
                <a:latin typeface="Ericsson Hilda Light" pitchFamily="34" charset="0"/>
              </a:defRPr>
            </a:lvl5pPr>
            <a:lvl6pPr marL="2514600" indent="-228600" eaLnBrk="0" fontAlgn="base" hangingPunct="0">
              <a:spcBef>
                <a:spcPct val="50000"/>
              </a:spcBef>
              <a:spcAft>
                <a:spcPct val="0"/>
              </a:spcAft>
              <a:defRPr sz="2000">
                <a:solidFill>
                  <a:schemeClr val="tx1"/>
                </a:solidFill>
                <a:latin typeface="Ericsson Hilda Light" pitchFamily="34" charset="0"/>
              </a:defRPr>
            </a:lvl6pPr>
            <a:lvl7pPr marL="2971800" indent="-228600" eaLnBrk="0" fontAlgn="base" hangingPunct="0">
              <a:spcBef>
                <a:spcPct val="50000"/>
              </a:spcBef>
              <a:spcAft>
                <a:spcPct val="0"/>
              </a:spcAft>
              <a:defRPr sz="2000">
                <a:solidFill>
                  <a:schemeClr val="tx1"/>
                </a:solidFill>
                <a:latin typeface="Ericsson Hilda Light" pitchFamily="34" charset="0"/>
              </a:defRPr>
            </a:lvl7pPr>
            <a:lvl8pPr marL="3429000" indent="-228600" eaLnBrk="0" fontAlgn="base" hangingPunct="0">
              <a:spcBef>
                <a:spcPct val="50000"/>
              </a:spcBef>
              <a:spcAft>
                <a:spcPct val="0"/>
              </a:spcAft>
              <a:defRPr sz="2000">
                <a:solidFill>
                  <a:schemeClr val="tx1"/>
                </a:solidFill>
                <a:latin typeface="Ericsson Hilda Light" pitchFamily="34" charset="0"/>
              </a:defRPr>
            </a:lvl8pPr>
            <a:lvl9pPr marL="3886200" indent="-228600" eaLnBrk="0" fontAlgn="base" hangingPunct="0">
              <a:spcBef>
                <a:spcPct val="50000"/>
              </a:spcBef>
              <a:spcAft>
                <a:spcPct val="0"/>
              </a:spcAft>
              <a:defRPr sz="2000">
                <a:solidFill>
                  <a:schemeClr val="tx1"/>
                </a:solidFill>
                <a:latin typeface="Ericsson Hilda Light" pitchFamily="34" charset="0"/>
              </a:defRPr>
            </a:lvl9pPr>
          </a:lstStyle>
          <a:p>
            <a:pPr eaLnBrk="1" hangingPunct="1">
              <a:defRPr/>
            </a:pPr>
            <a:endParaRPr lang="en-US" altLang="en-US" dirty="0">
              <a:latin typeface="Ericsson Hilda Light" panose="00000400000000000000" pitchFamily="2" charset="0"/>
            </a:endParaRPr>
          </a:p>
        </p:txBody>
      </p:sp>
      <p:pic>
        <p:nvPicPr>
          <p:cNvPr id="9" name="Picture 11">
            <a:extLst>
              <a:ext uri="{FF2B5EF4-FFF2-40B4-BE49-F238E27FC236}">
                <a16:creationId xmlns:a16="http://schemas.microsoft.com/office/drawing/2014/main" id="{C3A76CF7-278B-4F6E-9A79-EDD59651DFA7}"/>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11522391" y="476250"/>
            <a:ext cx="190184" cy="2560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itle_TM">
            <a:extLst>
              <a:ext uri="{FF2B5EF4-FFF2-40B4-BE49-F238E27FC236}">
                <a16:creationId xmlns:a16="http://schemas.microsoft.com/office/drawing/2014/main" id="{F1368AB3-821C-4A71-B119-C0A8AA44A93F}"/>
              </a:ext>
            </a:extLst>
          </p:cNvPr>
          <p:cNvSpPr>
            <a:spLocks noGrp="1" noChangeArrowheads="1"/>
          </p:cNvSpPr>
          <p:nvPr>
            <p:ph type="ctrTitle" hasCustomPrompt="1"/>
          </p:nvPr>
        </p:nvSpPr>
        <p:spPr>
          <a:xfrm>
            <a:off x="479425" y="476250"/>
            <a:ext cx="8353426" cy="3457575"/>
          </a:xfrm>
          <a:noFill/>
          <a:ln w="9525">
            <a:noFill/>
            <a:miter lim="800000"/>
            <a:headEnd/>
            <a:tailEnd/>
          </a:ln>
        </p:spPr>
        <p:txBody>
          <a:bodyPr/>
          <a:lstStyle>
            <a:lvl1pPr>
              <a:defRPr lang="en-US" sz="6000" b="0" dirty="0">
                <a:solidFill>
                  <a:schemeClr val="bg1"/>
                </a:solidFill>
              </a:defRPr>
            </a:lvl1pPr>
          </a:lstStyle>
          <a:p>
            <a:pPr lvl="0"/>
            <a:r>
              <a:rPr lang="en-US" dirty="0"/>
              <a:t>Chapter/section divider or Statement/fact/quote, </a:t>
            </a:r>
            <a:br>
              <a:rPr lang="en-US" dirty="0"/>
            </a:br>
            <a:r>
              <a:rPr lang="en-US" dirty="0"/>
              <a:t>Ericsson Hilda Light 60pt, </a:t>
            </a:r>
            <a:br>
              <a:rPr lang="en-US" dirty="0"/>
            </a:br>
            <a:r>
              <a:rPr lang="en-US" dirty="0"/>
              <a:t>Ericsson White, </a:t>
            </a:r>
            <a:br>
              <a:rPr lang="en-US" dirty="0"/>
            </a:br>
            <a:r>
              <a:rPr lang="en-US" dirty="0"/>
              <a:t>max 5-lines</a:t>
            </a:r>
          </a:p>
        </p:txBody>
      </p:sp>
      <p:sp>
        <p:nvSpPr>
          <p:cNvPr id="11" name="SubTitle_TM">
            <a:extLst>
              <a:ext uri="{FF2B5EF4-FFF2-40B4-BE49-F238E27FC236}">
                <a16:creationId xmlns:a16="http://schemas.microsoft.com/office/drawing/2014/main" id="{8561E9FC-533B-4891-A7E3-A3DDB1BD26FB}"/>
              </a:ext>
            </a:extLst>
          </p:cNvPr>
          <p:cNvSpPr>
            <a:spLocks noGrp="1" noChangeArrowheads="1"/>
          </p:cNvSpPr>
          <p:nvPr>
            <p:ph type="subTitle" idx="1" hasCustomPrompt="1"/>
          </p:nvPr>
        </p:nvSpPr>
        <p:spPr>
          <a:xfrm>
            <a:off x="480218" y="4149725"/>
            <a:ext cx="5472113" cy="2087563"/>
          </a:xfrm>
          <a:prstGeom prst="rect">
            <a:avLst/>
          </a:prstGeom>
        </p:spPr>
        <p:txBody>
          <a:bodyPr rIns="0" anchor="ctr"/>
          <a:lstStyle>
            <a:lvl1pPr marL="0" indent="0">
              <a:lnSpc>
                <a:spcPct val="100000"/>
              </a:lnSpc>
              <a:spcBef>
                <a:spcPts val="0"/>
              </a:spcBef>
              <a:buFont typeface="Ericsson Hilda Light" charset="0"/>
              <a:buNone/>
              <a:defRPr sz="2000" baseline="0">
                <a:solidFill>
                  <a:schemeClr val="bg1"/>
                </a:solidFill>
                <a:latin typeface="+mn-lt"/>
              </a:defRPr>
            </a:lvl1pPr>
          </a:lstStyle>
          <a:p>
            <a:r>
              <a:rPr lang="en-US" dirty="0"/>
              <a:t>Statement/quote source, </a:t>
            </a:r>
          </a:p>
          <a:p>
            <a:r>
              <a:rPr lang="en-US" dirty="0"/>
              <a:t>Ericsson White, Ericsson Hilda 20pt</a:t>
            </a:r>
          </a:p>
        </p:txBody>
      </p:sp>
    </p:spTree>
    <p:extLst>
      <p:ext uri="{BB962C8B-B14F-4D97-AF65-F5344CB8AC3E}">
        <p14:creationId xmlns:p14="http://schemas.microsoft.com/office/powerpoint/2010/main" val="3593654033"/>
      </p:ext>
    </p:extLst>
  </p:cSld>
  <p:clrMapOvr>
    <a:masterClrMapping/>
  </p:clrMapOvr>
  <p:hf sldNum="0" hdr="0" ftr="0"/>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Statement Page 5">
    <p:spTree>
      <p:nvGrpSpPr>
        <p:cNvPr id="1" name=""/>
        <p:cNvGrpSpPr/>
        <p:nvPr/>
      </p:nvGrpSpPr>
      <p:grpSpPr>
        <a:xfrm>
          <a:off x="0" y="0"/>
          <a:ext cx="0" cy="0"/>
          <a:chOff x="0" y="0"/>
          <a:chExt cx="0" cy="0"/>
        </a:xfrm>
      </p:grpSpPr>
      <p:sp>
        <p:nvSpPr>
          <p:cNvPr id="4" name="Rectangle 3"/>
          <p:cNvSpPr>
            <a:spLocks noChangeArrowheads="1"/>
          </p:cNvSpPr>
          <p:nvPr userDrawn="1"/>
        </p:nvSpPr>
        <p:spPr bwMode="auto">
          <a:xfrm>
            <a:off x="0" y="0"/>
            <a:ext cx="12192000" cy="6858000"/>
          </a:xfrm>
          <a:prstGeom prst="rect">
            <a:avLst/>
          </a:prstGeom>
          <a:solidFill>
            <a:schemeClr val="accent4"/>
          </a:solidFill>
          <a:ln>
            <a:noFill/>
          </a:ln>
          <a:extLst/>
        </p:spPr>
        <p:txBody>
          <a:bodyPr wrap="none" lIns="72000" rIns="72000"/>
          <a:lstStyle>
            <a:lvl1pPr eaLnBrk="0" hangingPunct="0">
              <a:spcBef>
                <a:spcPct val="50000"/>
              </a:spcBef>
              <a:defRPr sz="2000">
                <a:solidFill>
                  <a:schemeClr val="tx1"/>
                </a:solidFill>
                <a:latin typeface="Ericsson Hilda Light" pitchFamily="34" charset="0"/>
              </a:defRPr>
            </a:lvl1pPr>
            <a:lvl2pPr marL="742950" indent="-285750" eaLnBrk="0" hangingPunct="0">
              <a:spcBef>
                <a:spcPct val="50000"/>
              </a:spcBef>
              <a:defRPr sz="2000">
                <a:solidFill>
                  <a:schemeClr val="tx1"/>
                </a:solidFill>
                <a:latin typeface="Ericsson Hilda Light" pitchFamily="34" charset="0"/>
              </a:defRPr>
            </a:lvl2pPr>
            <a:lvl3pPr marL="1143000" indent="-228600" eaLnBrk="0" hangingPunct="0">
              <a:spcBef>
                <a:spcPct val="50000"/>
              </a:spcBef>
              <a:defRPr sz="2000">
                <a:solidFill>
                  <a:schemeClr val="tx1"/>
                </a:solidFill>
                <a:latin typeface="Ericsson Hilda Light" pitchFamily="34" charset="0"/>
              </a:defRPr>
            </a:lvl3pPr>
            <a:lvl4pPr marL="1600200" indent="-228600" eaLnBrk="0" hangingPunct="0">
              <a:spcBef>
                <a:spcPct val="50000"/>
              </a:spcBef>
              <a:defRPr sz="2000">
                <a:solidFill>
                  <a:schemeClr val="tx1"/>
                </a:solidFill>
                <a:latin typeface="Ericsson Hilda Light" pitchFamily="34" charset="0"/>
              </a:defRPr>
            </a:lvl4pPr>
            <a:lvl5pPr marL="2057400" indent="-228600" eaLnBrk="0" hangingPunct="0">
              <a:spcBef>
                <a:spcPct val="50000"/>
              </a:spcBef>
              <a:defRPr sz="2000">
                <a:solidFill>
                  <a:schemeClr val="tx1"/>
                </a:solidFill>
                <a:latin typeface="Ericsson Hilda Light" pitchFamily="34" charset="0"/>
              </a:defRPr>
            </a:lvl5pPr>
            <a:lvl6pPr marL="2514600" indent="-228600" eaLnBrk="0" fontAlgn="base" hangingPunct="0">
              <a:spcBef>
                <a:spcPct val="50000"/>
              </a:spcBef>
              <a:spcAft>
                <a:spcPct val="0"/>
              </a:spcAft>
              <a:defRPr sz="2000">
                <a:solidFill>
                  <a:schemeClr val="tx1"/>
                </a:solidFill>
                <a:latin typeface="Ericsson Hilda Light" pitchFamily="34" charset="0"/>
              </a:defRPr>
            </a:lvl6pPr>
            <a:lvl7pPr marL="2971800" indent="-228600" eaLnBrk="0" fontAlgn="base" hangingPunct="0">
              <a:spcBef>
                <a:spcPct val="50000"/>
              </a:spcBef>
              <a:spcAft>
                <a:spcPct val="0"/>
              </a:spcAft>
              <a:defRPr sz="2000">
                <a:solidFill>
                  <a:schemeClr val="tx1"/>
                </a:solidFill>
                <a:latin typeface="Ericsson Hilda Light" pitchFamily="34" charset="0"/>
              </a:defRPr>
            </a:lvl7pPr>
            <a:lvl8pPr marL="3429000" indent="-228600" eaLnBrk="0" fontAlgn="base" hangingPunct="0">
              <a:spcBef>
                <a:spcPct val="50000"/>
              </a:spcBef>
              <a:spcAft>
                <a:spcPct val="0"/>
              </a:spcAft>
              <a:defRPr sz="2000">
                <a:solidFill>
                  <a:schemeClr val="tx1"/>
                </a:solidFill>
                <a:latin typeface="Ericsson Hilda Light" pitchFamily="34" charset="0"/>
              </a:defRPr>
            </a:lvl8pPr>
            <a:lvl9pPr marL="3886200" indent="-228600" eaLnBrk="0" fontAlgn="base" hangingPunct="0">
              <a:spcBef>
                <a:spcPct val="50000"/>
              </a:spcBef>
              <a:spcAft>
                <a:spcPct val="0"/>
              </a:spcAft>
              <a:defRPr sz="2000">
                <a:solidFill>
                  <a:schemeClr val="tx1"/>
                </a:solidFill>
                <a:latin typeface="Ericsson Hilda Light" pitchFamily="34" charset="0"/>
              </a:defRPr>
            </a:lvl9pPr>
          </a:lstStyle>
          <a:p>
            <a:pPr eaLnBrk="1" hangingPunct="1">
              <a:defRPr/>
            </a:pPr>
            <a:endParaRPr lang="en-US" altLang="en-US" dirty="0">
              <a:latin typeface="Ericsson Hilda Light" panose="00000400000000000000" pitchFamily="2" charset="0"/>
            </a:endParaRPr>
          </a:p>
        </p:txBody>
      </p:sp>
      <p:pic>
        <p:nvPicPr>
          <p:cNvPr id="9" name="Picture 11">
            <a:extLst>
              <a:ext uri="{FF2B5EF4-FFF2-40B4-BE49-F238E27FC236}">
                <a16:creationId xmlns:a16="http://schemas.microsoft.com/office/drawing/2014/main" id="{0959A7C1-92EF-44AF-97F7-F3E9057FC7B8}"/>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11522391" y="476250"/>
            <a:ext cx="190184" cy="2560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itle_TM">
            <a:extLst>
              <a:ext uri="{FF2B5EF4-FFF2-40B4-BE49-F238E27FC236}">
                <a16:creationId xmlns:a16="http://schemas.microsoft.com/office/drawing/2014/main" id="{93CB56C1-2916-4C60-8532-A023564D2C57}"/>
              </a:ext>
            </a:extLst>
          </p:cNvPr>
          <p:cNvSpPr>
            <a:spLocks noGrp="1" noChangeArrowheads="1"/>
          </p:cNvSpPr>
          <p:nvPr>
            <p:ph type="ctrTitle" hasCustomPrompt="1"/>
          </p:nvPr>
        </p:nvSpPr>
        <p:spPr>
          <a:xfrm>
            <a:off x="479424" y="476250"/>
            <a:ext cx="8353425" cy="3457575"/>
          </a:xfrm>
          <a:noFill/>
          <a:ln w="9525">
            <a:noFill/>
            <a:miter lim="800000"/>
            <a:headEnd/>
            <a:tailEnd/>
          </a:ln>
        </p:spPr>
        <p:txBody>
          <a:bodyPr/>
          <a:lstStyle>
            <a:lvl1pPr>
              <a:defRPr lang="en-US" sz="6000" b="0" dirty="0">
                <a:solidFill>
                  <a:schemeClr val="bg1"/>
                </a:solidFill>
              </a:defRPr>
            </a:lvl1pPr>
          </a:lstStyle>
          <a:p>
            <a:pPr lvl="0"/>
            <a:r>
              <a:rPr lang="en-US" dirty="0"/>
              <a:t>Chapter/section divider or Statement/fact/quote, </a:t>
            </a:r>
            <a:br>
              <a:rPr lang="en-US" dirty="0"/>
            </a:br>
            <a:r>
              <a:rPr lang="en-US" dirty="0"/>
              <a:t>Ericsson Hilda Light 60pt, </a:t>
            </a:r>
            <a:br>
              <a:rPr lang="en-US" dirty="0"/>
            </a:br>
            <a:r>
              <a:rPr lang="en-US" dirty="0"/>
              <a:t>Ericsson White, </a:t>
            </a:r>
            <a:br>
              <a:rPr lang="en-US" dirty="0"/>
            </a:br>
            <a:r>
              <a:rPr lang="en-US" dirty="0"/>
              <a:t>max 5-lines</a:t>
            </a:r>
          </a:p>
        </p:txBody>
      </p:sp>
      <p:sp>
        <p:nvSpPr>
          <p:cNvPr id="13" name="SubTitle_TM">
            <a:extLst>
              <a:ext uri="{FF2B5EF4-FFF2-40B4-BE49-F238E27FC236}">
                <a16:creationId xmlns:a16="http://schemas.microsoft.com/office/drawing/2014/main" id="{61DC6511-5700-4E95-89CA-81484C248C03}"/>
              </a:ext>
            </a:extLst>
          </p:cNvPr>
          <p:cNvSpPr>
            <a:spLocks noGrp="1" noChangeArrowheads="1"/>
          </p:cNvSpPr>
          <p:nvPr>
            <p:ph type="subTitle" idx="1" hasCustomPrompt="1"/>
          </p:nvPr>
        </p:nvSpPr>
        <p:spPr>
          <a:xfrm>
            <a:off x="479425" y="4149725"/>
            <a:ext cx="5472113" cy="2087563"/>
          </a:xfrm>
          <a:prstGeom prst="rect">
            <a:avLst/>
          </a:prstGeom>
        </p:spPr>
        <p:txBody>
          <a:bodyPr rIns="0" anchor="ctr"/>
          <a:lstStyle>
            <a:lvl1pPr marL="0" indent="0">
              <a:lnSpc>
                <a:spcPct val="100000"/>
              </a:lnSpc>
              <a:spcBef>
                <a:spcPts val="0"/>
              </a:spcBef>
              <a:buFont typeface="Ericsson Hilda Light" charset="0"/>
              <a:buNone/>
              <a:defRPr sz="2000" baseline="0">
                <a:solidFill>
                  <a:schemeClr val="bg1"/>
                </a:solidFill>
                <a:latin typeface="+mn-lt"/>
              </a:defRPr>
            </a:lvl1pPr>
          </a:lstStyle>
          <a:p>
            <a:r>
              <a:rPr lang="en-US" dirty="0"/>
              <a:t>Statement/quote source, </a:t>
            </a:r>
          </a:p>
          <a:p>
            <a:r>
              <a:rPr lang="en-US" dirty="0"/>
              <a:t>Ericsson White, Ericsson Hilda 20pt</a:t>
            </a:r>
          </a:p>
        </p:txBody>
      </p:sp>
    </p:spTree>
    <p:extLst>
      <p:ext uri="{BB962C8B-B14F-4D97-AF65-F5344CB8AC3E}">
        <p14:creationId xmlns:p14="http://schemas.microsoft.com/office/powerpoint/2010/main" val="4136202525"/>
      </p:ext>
    </p:extLst>
  </p:cSld>
  <p:clrMapOvr>
    <a:masterClrMapping/>
  </p:clrMapOvr>
  <p:hf sldNum="0" hdr="0" ftr="0"/>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Statement Page 6">
    <p:spTree>
      <p:nvGrpSpPr>
        <p:cNvPr id="1" name=""/>
        <p:cNvGrpSpPr/>
        <p:nvPr/>
      </p:nvGrpSpPr>
      <p:grpSpPr>
        <a:xfrm>
          <a:off x="0" y="0"/>
          <a:ext cx="0" cy="0"/>
          <a:chOff x="0" y="0"/>
          <a:chExt cx="0" cy="0"/>
        </a:xfrm>
      </p:grpSpPr>
      <p:sp>
        <p:nvSpPr>
          <p:cNvPr id="4" name="Rectangle 3"/>
          <p:cNvSpPr>
            <a:spLocks noChangeArrowheads="1"/>
          </p:cNvSpPr>
          <p:nvPr userDrawn="1"/>
        </p:nvSpPr>
        <p:spPr bwMode="auto">
          <a:xfrm>
            <a:off x="0" y="0"/>
            <a:ext cx="12192000" cy="6858000"/>
          </a:xfrm>
          <a:prstGeom prst="rect">
            <a:avLst/>
          </a:prstGeom>
          <a:solidFill>
            <a:schemeClr val="accent6"/>
          </a:solidFill>
          <a:ln>
            <a:noFill/>
          </a:ln>
          <a:extLst/>
        </p:spPr>
        <p:txBody>
          <a:bodyPr wrap="none" lIns="72000" rIns="72000"/>
          <a:lstStyle>
            <a:lvl1pPr eaLnBrk="0" hangingPunct="0">
              <a:spcBef>
                <a:spcPct val="50000"/>
              </a:spcBef>
              <a:defRPr sz="2000">
                <a:solidFill>
                  <a:schemeClr val="tx1"/>
                </a:solidFill>
                <a:latin typeface="Ericsson Hilda Light" pitchFamily="34" charset="0"/>
              </a:defRPr>
            </a:lvl1pPr>
            <a:lvl2pPr marL="742950" indent="-285750" eaLnBrk="0" hangingPunct="0">
              <a:spcBef>
                <a:spcPct val="50000"/>
              </a:spcBef>
              <a:defRPr sz="2000">
                <a:solidFill>
                  <a:schemeClr val="tx1"/>
                </a:solidFill>
                <a:latin typeface="Ericsson Hilda Light" pitchFamily="34" charset="0"/>
              </a:defRPr>
            </a:lvl2pPr>
            <a:lvl3pPr marL="1143000" indent="-228600" eaLnBrk="0" hangingPunct="0">
              <a:spcBef>
                <a:spcPct val="50000"/>
              </a:spcBef>
              <a:defRPr sz="2000">
                <a:solidFill>
                  <a:schemeClr val="tx1"/>
                </a:solidFill>
                <a:latin typeface="Ericsson Hilda Light" pitchFamily="34" charset="0"/>
              </a:defRPr>
            </a:lvl3pPr>
            <a:lvl4pPr marL="1600200" indent="-228600" eaLnBrk="0" hangingPunct="0">
              <a:spcBef>
                <a:spcPct val="50000"/>
              </a:spcBef>
              <a:defRPr sz="2000">
                <a:solidFill>
                  <a:schemeClr val="tx1"/>
                </a:solidFill>
                <a:latin typeface="Ericsson Hilda Light" pitchFamily="34" charset="0"/>
              </a:defRPr>
            </a:lvl4pPr>
            <a:lvl5pPr marL="2057400" indent="-228600" eaLnBrk="0" hangingPunct="0">
              <a:spcBef>
                <a:spcPct val="50000"/>
              </a:spcBef>
              <a:defRPr sz="2000">
                <a:solidFill>
                  <a:schemeClr val="tx1"/>
                </a:solidFill>
                <a:latin typeface="Ericsson Hilda Light" pitchFamily="34" charset="0"/>
              </a:defRPr>
            </a:lvl5pPr>
            <a:lvl6pPr marL="2514600" indent="-228600" eaLnBrk="0" fontAlgn="base" hangingPunct="0">
              <a:spcBef>
                <a:spcPct val="50000"/>
              </a:spcBef>
              <a:spcAft>
                <a:spcPct val="0"/>
              </a:spcAft>
              <a:defRPr sz="2000">
                <a:solidFill>
                  <a:schemeClr val="tx1"/>
                </a:solidFill>
                <a:latin typeface="Ericsson Hilda Light" pitchFamily="34" charset="0"/>
              </a:defRPr>
            </a:lvl6pPr>
            <a:lvl7pPr marL="2971800" indent="-228600" eaLnBrk="0" fontAlgn="base" hangingPunct="0">
              <a:spcBef>
                <a:spcPct val="50000"/>
              </a:spcBef>
              <a:spcAft>
                <a:spcPct val="0"/>
              </a:spcAft>
              <a:defRPr sz="2000">
                <a:solidFill>
                  <a:schemeClr val="tx1"/>
                </a:solidFill>
                <a:latin typeface="Ericsson Hilda Light" pitchFamily="34" charset="0"/>
              </a:defRPr>
            </a:lvl7pPr>
            <a:lvl8pPr marL="3429000" indent="-228600" eaLnBrk="0" fontAlgn="base" hangingPunct="0">
              <a:spcBef>
                <a:spcPct val="50000"/>
              </a:spcBef>
              <a:spcAft>
                <a:spcPct val="0"/>
              </a:spcAft>
              <a:defRPr sz="2000">
                <a:solidFill>
                  <a:schemeClr val="tx1"/>
                </a:solidFill>
                <a:latin typeface="Ericsson Hilda Light" pitchFamily="34" charset="0"/>
              </a:defRPr>
            </a:lvl8pPr>
            <a:lvl9pPr marL="3886200" indent="-228600" eaLnBrk="0" fontAlgn="base" hangingPunct="0">
              <a:spcBef>
                <a:spcPct val="50000"/>
              </a:spcBef>
              <a:spcAft>
                <a:spcPct val="0"/>
              </a:spcAft>
              <a:defRPr sz="2000">
                <a:solidFill>
                  <a:schemeClr val="tx1"/>
                </a:solidFill>
                <a:latin typeface="Ericsson Hilda Light" pitchFamily="34" charset="0"/>
              </a:defRPr>
            </a:lvl9pPr>
          </a:lstStyle>
          <a:p>
            <a:pPr eaLnBrk="1" hangingPunct="1">
              <a:defRPr/>
            </a:pPr>
            <a:endParaRPr lang="en-US" altLang="en-US" dirty="0">
              <a:latin typeface="Ericsson Hilda Light" panose="00000400000000000000" pitchFamily="2" charset="0"/>
            </a:endParaRPr>
          </a:p>
        </p:txBody>
      </p:sp>
      <p:pic>
        <p:nvPicPr>
          <p:cNvPr id="9" name="Picture 11">
            <a:extLst>
              <a:ext uri="{FF2B5EF4-FFF2-40B4-BE49-F238E27FC236}">
                <a16:creationId xmlns:a16="http://schemas.microsoft.com/office/drawing/2014/main" id="{0959A7C1-92EF-44AF-97F7-F3E9057FC7B8}"/>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11522391" y="476250"/>
            <a:ext cx="190184" cy="2560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itle_TM">
            <a:extLst>
              <a:ext uri="{FF2B5EF4-FFF2-40B4-BE49-F238E27FC236}">
                <a16:creationId xmlns:a16="http://schemas.microsoft.com/office/drawing/2014/main" id="{93CB56C1-2916-4C60-8532-A023564D2C57}"/>
              </a:ext>
            </a:extLst>
          </p:cNvPr>
          <p:cNvSpPr>
            <a:spLocks noGrp="1" noChangeArrowheads="1"/>
          </p:cNvSpPr>
          <p:nvPr>
            <p:ph type="ctrTitle" hasCustomPrompt="1"/>
          </p:nvPr>
        </p:nvSpPr>
        <p:spPr>
          <a:xfrm>
            <a:off x="479424" y="476250"/>
            <a:ext cx="8353425" cy="3457575"/>
          </a:xfrm>
          <a:noFill/>
          <a:ln w="9525">
            <a:noFill/>
            <a:miter lim="800000"/>
            <a:headEnd/>
            <a:tailEnd/>
          </a:ln>
        </p:spPr>
        <p:txBody>
          <a:bodyPr/>
          <a:lstStyle>
            <a:lvl1pPr>
              <a:defRPr lang="en-US" sz="6000" b="0" dirty="0">
                <a:solidFill>
                  <a:schemeClr val="bg1"/>
                </a:solidFill>
              </a:defRPr>
            </a:lvl1pPr>
          </a:lstStyle>
          <a:p>
            <a:pPr lvl="0"/>
            <a:r>
              <a:rPr lang="en-US" dirty="0"/>
              <a:t>Chapter/section divider or Statement/fact/quote, </a:t>
            </a:r>
            <a:br>
              <a:rPr lang="en-US" dirty="0"/>
            </a:br>
            <a:r>
              <a:rPr lang="en-US" dirty="0"/>
              <a:t>Ericsson Hilda Light 60pt, </a:t>
            </a:r>
            <a:br>
              <a:rPr lang="en-US" dirty="0"/>
            </a:br>
            <a:r>
              <a:rPr lang="en-US" dirty="0"/>
              <a:t>Ericsson White, </a:t>
            </a:r>
            <a:br>
              <a:rPr lang="en-US" dirty="0"/>
            </a:br>
            <a:r>
              <a:rPr lang="en-US" dirty="0"/>
              <a:t>max 5-lines</a:t>
            </a:r>
          </a:p>
        </p:txBody>
      </p:sp>
      <p:sp>
        <p:nvSpPr>
          <p:cNvPr id="13" name="SubTitle_TM">
            <a:extLst>
              <a:ext uri="{FF2B5EF4-FFF2-40B4-BE49-F238E27FC236}">
                <a16:creationId xmlns:a16="http://schemas.microsoft.com/office/drawing/2014/main" id="{61DC6511-5700-4E95-89CA-81484C248C03}"/>
              </a:ext>
            </a:extLst>
          </p:cNvPr>
          <p:cNvSpPr>
            <a:spLocks noGrp="1" noChangeArrowheads="1"/>
          </p:cNvSpPr>
          <p:nvPr>
            <p:ph type="subTitle" idx="1" hasCustomPrompt="1"/>
          </p:nvPr>
        </p:nvSpPr>
        <p:spPr>
          <a:xfrm>
            <a:off x="479425" y="4149725"/>
            <a:ext cx="5472113" cy="2087563"/>
          </a:xfrm>
          <a:prstGeom prst="rect">
            <a:avLst/>
          </a:prstGeom>
        </p:spPr>
        <p:txBody>
          <a:bodyPr rIns="0" anchor="ctr"/>
          <a:lstStyle>
            <a:lvl1pPr marL="0" indent="0">
              <a:lnSpc>
                <a:spcPct val="100000"/>
              </a:lnSpc>
              <a:spcBef>
                <a:spcPts val="0"/>
              </a:spcBef>
              <a:buFont typeface="Ericsson Hilda Light" charset="0"/>
              <a:buNone/>
              <a:defRPr sz="2000" baseline="0">
                <a:solidFill>
                  <a:schemeClr val="bg1"/>
                </a:solidFill>
                <a:latin typeface="+mn-lt"/>
              </a:defRPr>
            </a:lvl1pPr>
          </a:lstStyle>
          <a:p>
            <a:r>
              <a:rPr lang="en-US" dirty="0"/>
              <a:t>Statement/quote source, </a:t>
            </a:r>
          </a:p>
          <a:p>
            <a:r>
              <a:rPr lang="en-US" dirty="0"/>
              <a:t>Ericsson White, Ericsson Hilda 20pt</a:t>
            </a:r>
          </a:p>
        </p:txBody>
      </p:sp>
    </p:spTree>
    <p:extLst>
      <p:ext uri="{BB962C8B-B14F-4D97-AF65-F5344CB8AC3E}">
        <p14:creationId xmlns:p14="http://schemas.microsoft.com/office/powerpoint/2010/main" val="1267818655"/>
      </p:ext>
    </p:extLst>
  </p:cSld>
  <p:clrMapOvr>
    <a:masterClrMapping/>
  </p:clrMapOvr>
  <p:hf sldNum="0" hdr="0" ftr="0"/>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Statement Page 7">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5EA31692-921B-434F-B398-8E2B345D16EE}"/>
              </a:ext>
            </a:extLst>
          </p:cNvPr>
          <p:cNvPicPr>
            <a:picLocks noChangeAspect="1"/>
          </p:cNvPicPr>
          <p:nvPr userDrawn="1"/>
        </p:nvPicPr>
        <p:blipFill>
          <a:blip r:embed="rId2" cstate="screen">
            <a:duotone>
              <a:prstClr val="black"/>
              <a:srgbClr val="D9C3A5">
                <a:tint val="50000"/>
                <a:satMod val="180000"/>
              </a:srgbClr>
            </a:duotone>
            <a:extLst>
              <a:ext uri="{BEBA8EAE-BF5A-486C-A8C5-ECC9F3942E4B}">
                <a14:imgProps xmlns:a14="http://schemas.microsoft.com/office/drawing/2010/main">
                  <a14:imgLayer r:embed="rId3">
                    <a14:imgEffect>
                      <a14:colorTemperature colorTemp="8800"/>
                    </a14:imgEffect>
                  </a14:imgLayer>
                </a14:imgProps>
              </a:ext>
              <a:ext uri="{28A0092B-C50C-407E-A947-70E740481C1C}">
                <a14:useLocalDpi xmlns:a14="http://schemas.microsoft.com/office/drawing/2010/main"/>
              </a:ext>
            </a:extLst>
          </a:blip>
          <a:stretch>
            <a:fillRect/>
          </a:stretch>
        </p:blipFill>
        <p:spPr>
          <a:xfrm>
            <a:off x="11522514" y="476250"/>
            <a:ext cx="190061" cy="256032"/>
          </a:xfrm>
          <a:prstGeom prst="rect">
            <a:avLst/>
          </a:prstGeom>
          <a:ln>
            <a:noFill/>
          </a:ln>
        </p:spPr>
      </p:pic>
      <p:sp>
        <p:nvSpPr>
          <p:cNvPr id="9" name="Title_TM">
            <a:extLst>
              <a:ext uri="{FF2B5EF4-FFF2-40B4-BE49-F238E27FC236}">
                <a16:creationId xmlns:a16="http://schemas.microsoft.com/office/drawing/2014/main" id="{696C7C8F-5086-466A-8108-2FE0A8663D59}"/>
              </a:ext>
            </a:extLst>
          </p:cNvPr>
          <p:cNvSpPr>
            <a:spLocks noGrp="1" noChangeArrowheads="1"/>
          </p:cNvSpPr>
          <p:nvPr>
            <p:ph type="ctrTitle" hasCustomPrompt="1"/>
          </p:nvPr>
        </p:nvSpPr>
        <p:spPr>
          <a:xfrm>
            <a:off x="479425" y="476250"/>
            <a:ext cx="8353426" cy="3457575"/>
          </a:xfrm>
          <a:noFill/>
          <a:ln w="9525">
            <a:noFill/>
            <a:miter lim="800000"/>
            <a:headEnd/>
            <a:tailEnd/>
          </a:ln>
        </p:spPr>
        <p:txBody>
          <a:bodyPr/>
          <a:lstStyle>
            <a:lvl1pPr>
              <a:defRPr lang="en-US" sz="6000" b="0" dirty="0">
                <a:solidFill>
                  <a:schemeClr val="tx1"/>
                </a:solidFill>
              </a:defRPr>
            </a:lvl1pPr>
          </a:lstStyle>
          <a:p>
            <a:pPr lvl="0"/>
            <a:r>
              <a:rPr lang="en-US" dirty="0"/>
              <a:t>Chapter/section divider or Statement/fact/quote, </a:t>
            </a:r>
            <a:br>
              <a:rPr lang="en-US" dirty="0"/>
            </a:br>
            <a:r>
              <a:rPr lang="en-US" dirty="0"/>
              <a:t>Ericsson Hilda Light 60pt, </a:t>
            </a:r>
            <a:br>
              <a:rPr lang="en-US" dirty="0"/>
            </a:br>
            <a:r>
              <a:rPr lang="en-US" dirty="0"/>
              <a:t>Ericsson Black, </a:t>
            </a:r>
            <a:br>
              <a:rPr lang="en-US" dirty="0"/>
            </a:br>
            <a:r>
              <a:rPr lang="en-US" dirty="0"/>
              <a:t>max 5-lines</a:t>
            </a:r>
          </a:p>
        </p:txBody>
      </p:sp>
      <p:sp>
        <p:nvSpPr>
          <p:cNvPr id="10" name="SubTitle_TM">
            <a:extLst>
              <a:ext uri="{FF2B5EF4-FFF2-40B4-BE49-F238E27FC236}">
                <a16:creationId xmlns:a16="http://schemas.microsoft.com/office/drawing/2014/main" id="{ED5DEA0B-CF0D-4EE6-B6A8-90BAF3DE8AF1}"/>
              </a:ext>
            </a:extLst>
          </p:cNvPr>
          <p:cNvSpPr>
            <a:spLocks noGrp="1" noChangeArrowheads="1"/>
          </p:cNvSpPr>
          <p:nvPr>
            <p:ph type="subTitle" idx="1" hasCustomPrompt="1"/>
          </p:nvPr>
        </p:nvSpPr>
        <p:spPr>
          <a:xfrm>
            <a:off x="479425" y="4149725"/>
            <a:ext cx="5472114" cy="2087563"/>
          </a:xfrm>
          <a:prstGeom prst="rect">
            <a:avLst/>
          </a:prstGeom>
        </p:spPr>
        <p:txBody>
          <a:bodyPr rIns="0" anchor="ctr"/>
          <a:lstStyle>
            <a:lvl1pPr marL="0" indent="0">
              <a:lnSpc>
                <a:spcPct val="100000"/>
              </a:lnSpc>
              <a:spcBef>
                <a:spcPts val="0"/>
              </a:spcBef>
              <a:buFont typeface="Ericsson Hilda Light" charset="0"/>
              <a:buNone/>
              <a:defRPr sz="2000" baseline="0">
                <a:solidFill>
                  <a:schemeClr val="tx1"/>
                </a:solidFill>
                <a:latin typeface="+mn-lt"/>
              </a:defRPr>
            </a:lvl1pPr>
          </a:lstStyle>
          <a:p>
            <a:r>
              <a:rPr lang="en-US" dirty="0"/>
              <a:t>Statement/quote source, </a:t>
            </a:r>
          </a:p>
          <a:p>
            <a:r>
              <a:rPr lang="en-US" dirty="0"/>
              <a:t>Ericsson Black, Ericsson Hilda 20pt</a:t>
            </a:r>
          </a:p>
        </p:txBody>
      </p:sp>
    </p:spTree>
    <p:extLst>
      <p:ext uri="{BB962C8B-B14F-4D97-AF65-F5344CB8AC3E}">
        <p14:creationId xmlns:p14="http://schemas.microsoft.com/office/powerpoint/2010/main" val="3355176887"/>
      </p:ext>
    </p:extLst>
  </p:cSld>
  <p:clrMapOvr>
    <a:masterClrMapping/>
  </p:clrMapOvr>
  <p:hf sldNum="0" hdr="0" ftr="0"/>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Chapter/Section Page">
    <p:spTree>
      <p:nvGrpSpPr>
        <p:cNvPr id="1" name=""/>
        <p:cNvGrpSpPr/>
        <p:nvPr/>
      </p:nvGrpSpPr>
      <p:grpSpPr>
        <a:xfrm>
          <a:off x="0" y="0"/>
          <a:ext cx="0" cy="0"/>
          <a:chOff x="0" y="0"/>
          <a:chExt cx="0" cy="0"/>
        </a:xfrm>
      </p:grpSpPr>
      <p:sp>
        <p:nvSpPr>
          <p:cNvPr id="22531" name="Title_TM"/>
          <p:cNvSpPr>
            <a:spLocks noGrp="1" noChangeArrowheads="1"/>
          </p:cNvSpPr>
          <p:nvPr>
            <p:ph type="ctrTitle" hasCustomPrompt="1"/>
          </p:nvPr>
        </p:nvSpPr>
        <p:spPr>
          <a:xfrm>
            <a:off x="479425" y="476251"/>
            <a:ext cx="8353425" cy="3457574"/>
          </a:xfrm>
          <a:noFill/>
          <a:ln w="9525">
            <a:noFill/>
            <a:miter lim="800000"/>
            <a:headEnd/>
            <a:tailEnd/>
          </a:ln>
        </p:spPr>
        <p:txBody>
          <a:bodyPr/>
          <a:lstStyle>
            <a:lvl1pPr>
              <a:defRPr lang="en-US" sz="6000" b="0" baseline="0" dirty="0">
                <a:solidFill>
                  <a:schemeClr val="tx1"/>
                </a:solidFill>
              </a:defRPr>
            </a:lvl1pPr>
          </a:lstStyle>
          <a:p>
            <a:pPr lvl="0"/>
            <a:r>
              <a:rPr lang="en-US" dirty="0"/>
              <a:t>Chapter/section, </a:t>
            </a:r>
            <a:br>
              <a:rPr lang="en-US" dirty="0"/>
            </a:br>
            <a:r>
              <a:rPr lang="en-US" dirty="0"/>
              <a:t>Ericsson Hilda Light 60pt, Ericsson Black, </a:t>
            </a:r>
            <a:br>
              <a:rPr lang="en-US" dirty="0"/>
            </a:br>
            <a:r>
              <a:rPr lang="en-US" dirty="0"/>
              <a:t>max 4-lines</a:t>
            </a:r>
          </a:p>
        </p:txBody>
      </p:sp>
      <p:pic>
        <p:nvPicPr>
          <p:cNvPr id="7" name="Picture 6">
            <a:extLst>
              <a:ext uri="{FF2B5EF4-FFF2-40B4-BE49-F238E27FC236}">
                <a16:creationId xmlns:a16="http://schemas.microsoft.com/office/drawing/2014/main" id="{43B3A147-5510-431A-9FDB-044AD1A35953}"/>
              </a:ext>
            </a:extLst>
          </p:cNvPr>
          <p:cNvPicPr>
            <a:picLocks noChangeAspect="1"/>
          </p:cNvPicPr>
          <p:nvPr userDrawn="1"/>
        </p:nvPicPr>
        <p:blipFill>
          <a:blip r:embed="rId2" cstate="screen">
            <a:duotone>
              <a:prstClr val="black"/>
              <a:srgbClr val="D9C3A5">
                <a:tint val="50000"/>
                <a:satMod val="180000"/>
              </a:srgbClr>
            </a:duotone>
            <a:extLst>
              <a:ext uri="{BEBA8EAE-BF5A-486C-A8C5-ECC9F3942E4B}">
                <a14:imgProps xmlns:a14="http://schemas.microsoft.com/office/drawing/2010/main">
                  <a14:imgLayer r:embed="rId3">
                    <a14:imgEffect>
                      <a14:colorTemperature colorTemp="8800"/>
                    </a14:imgEffect>
                  </a14:imgLayer>
                </a14:imgProps>
              </a:ext>
              <a:ext uri="{28A0092B-C50C-407E-A947-70E740481C1C}">
                <a14:useLocalDpi xmlns:a14="http://schemas.microsoft.com/office/drawing/2010/main"/>
              </a:ext>
            </a:extLst>
          </a:blip>
          <a:stretch>
            <a:fillRect/>
          </a:stretch>
        </p:blipFill>
        <p:spPr>
          <a:xfrm>
            <a:off x="11522514" y="476251"/>
            <a:ext cx="190061" cy="256032"/>
          </a:xfrm>
          <a:prstGeom prst="rect">
            <a:avLst/>
          </a:prstGeom>
          <a:ln>
            <a:noFill/>
          </a:ln>
        </p:spPr>
      </p:pic>
    </p:spTree>
    <p:extLst>
      <p:ext uri="{BB962C8B-B14F-4D97-AF65-F5344CB8AC3E}">
        <p14:creationId xmlns:p14="http://schemas.microsoft.com/office/powerpoint/2010/main" val="1793964376"/>
      </p:ext>
    </p:extLst>
  </p:cSld>
  <p:clrMapOvr>
    <a:masterClrMapping/>
  </p:clrMapOvr>
  <p:hf sldNum="0" hdr="0" ftr="0"/>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8593328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4" name="Title_SM"/>
          <p:cNvSpPr>
            <a:spLocks noGrp="1" noChangeArrowheads="1"/>
          </p:cNvSpPr>
          <p:nvPr>
            <p:ph type="title" hasCustomPrompt="1"/>
          </p:nvPr>
        </p:nvSpPr>
        <p:spPr bwMode="auto">
          <a:xfrm>
            <a:off x="479424" y="476250"/>
            <a:ext cx="8353425" cy="1081088"/>
          </a:xfrm>
          <a:prstGeom prst="rect">
            <a:avLst/>
          </a:prstGeom>
          <a:noFill/>
          <a:ln w="9525">
            <a:noFill/>
            <a:miter lim="800000"/>
            <a:headEnd/>
            <a:tailEnd/>
          </a:ln>
        </p:spPr>
        <p:txBody>
          <a:bodyPr vert="horz" wrap="square" lIns="72000" tIns="36000" rIns="0" bIns="0" numCol="1" anchor="t" anchorCtr="0" compatLnSpc="1">
            <a:prstTxWarp prst="textNoShape">
              <a:avLst/>
            </a:prstTxWarp>
            <a:noAutofit/>
          </a:bodyPr>
          <a:lstStyle>
            <a:lvl1pPr>
              <a:defRPr/>
            </a:lvl1pPr>
          </a:lstStyle>
          <a:p>
            <a:pPr lvl="0"/>
            <a:r>
              <a:rPr lang="en-US" dirty="0"/>
              <a:t>Slide title, Ericsson Hilda Light 40pt, Ericsson Black, max 2-lines</a:t>
            </a:r>
          </a:p>
        </p:txBody>
      </p:sp>
    </p:spTree>
    <p:extLst>
      <p:ext uri="{BB962C8B-B14F-4D97-AF65-F5344CB8AC3E}">
        <p14:creationId xmlns:p14="http://schemas.microsoft.com/office/powerpoint/2010/main" val="341545614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and 1 column">
    <p:spTree>
      <p:nvGrpSpPr>
        <p:cNvPr id="1" name=""/>
        <p:cNvGrpSpPr/>
        <p:nvPr/>
      </p:nvGrpSpPr>
      <p:grpSpPr>
        <a:xfrm>
          <a:off x="0" y="0"/>
          <a:ext cx="0" cy="0"/>
          <a:chOff x="0" y="0"/>
          <a:chExt cx="0" cy="0"/>
        </a:xfrm>
      </p:grpSpPr>
      <p:sp>
        <p:nvSpPr>
          <p:cNvPr id="5" name="Title_SM"/>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0" bIns="0" numCol="1" anchor="t" anchorCtr="0" compatLnSpc="1">
            <a:prstTxWarp prst="textNoShape">
              <a:avLst/>
            </a:prstTxWarp>
            <a:noAutofit/>
          </a:bodyPr>
          <a:lstStyle>
            <a:lvl1pPr>
              <a:defRPr/>
            </a:lvl1pPr>
          </a:lstStyle>
          <a:p>
            <a:pPr lvl="0"/>
            <a:r>
              <a:rPr lang="en-US" dirty="0"/>
              <a:t>Slide title, Ericsson Hilda Light 40pt, Ericsson Black, max 2-lines</a:t>
            </a:r>
          </a:p>
        </p:txBody>
      </p:sp>
      <p:sp>
        <p:nvSpPr>
          <p:cNvPr id="3" name="Content Placeholder 2">
            <a:extLst>
              <a:ext uri="{FF2B5EF4-FFF2-40B4-BE49-F238E27FC236}">
                <a16:creationId xmlns:a16="http://schemas.microsoft.com/office/drawing/2014/main" id="{810CFEFC-6AC8-4817-A0D3-6029D48BD293}"/>
              </a:ext>
            </a:extLst>
          </p:cNvPr>
          <p:cNvSpPr>
            <a:spLocks noGrp="1"/>
          </p:cNvSpPr>
          <p:nvPr>
            <p:ph sz="quarter" idx="10" hasCustomPrompt="1"/>
          </p:nvPr>
        </p:nvSpPr>
        <p:spPr>
          <a:xfrm>
            <a:off x="479425" y="1844675"/>
            <a:ext cx="11233150" cy="4392612"/>
          </a:xfrm>
        </p:spPr>
        <p:txBody>
          <a:bodyPr/>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1"/>
            <a:r>
              <a:rPr lang="en-US" dirty="0"/>
              <a:t>First level</a:t>
            </a:r>
          </a:p>
          <a:p>
            <a:pPr lvl="2"/>
            <a:r>
              <a:rPr lang="en-US" dirty="0"/>
              <a:t>Second level</a:t>
            </a:r>
          </a:p>
          <a:p>
            <a:pPr lvl="3"/>
            <a:r>
              <a:rPr lang="en-US" dirty="0"/>
              <a:t>Third level</a:t>
            </a:r>
          </a:p>
          <a:p>
            <a:pPr lvl="4"/>
            <a:r>
              <a:rPr lang="en-US" dirty="0"/>
              <a:t>Fourth level</a:t>
            </a:r>
          </a:p>
        </p:txBody>
      </p:sp>
    </p:spTree>
    <p:extLst>
      <p:ext uri="{BB962C8B-B14F-4D97-AF65-F5344CB8AC3E}">
        <p14:creationId xmlns:p14="http://schemas.microsoft.com/office/powerpoint/2010/main" val="393316775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and 1 smaller column">
    <p:spTree>
      <p:nvGrpSpPr>
        <p:cNvPr id="1" name=""/>
        <p:cNvGrpSpPr/>
        <p:nvPr/>
      </p:nvGrpSpPr>
      <p:grpSpPr>
        <a:xfrm>
          <a:off x="0" y="0"/>
          <a:ext cx="0" cy="0"/>
          <a:chOff x="0" y="0"/>
          <a:chExt cx="0" cy="0"/>
        </a:xfrm>
      </p:grpSpPr>
      <p:sp>
        <p:nvSpPr>
          <p:cNvPr id="5" name="Title_SM"/>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0" bIns="0" numCol="1" anchor="t" anchorCtr="0" compatLnSpc="1">
            <a:prstTxWarp prst="textNoShape">
              <a:avLst/>
            </a:prstTxWarp>
            <a:noAutofit/>
          </a:bodyPr>
          <a:lstStyle>
            <a:lvl1pPr>
              <a:defRPr/>
            </a:lvl1pPr>
          </a:lstStyle>
          <a:p>
            <a:pPr lvl="0"/>
            <a:r>
              <a:rPr lang="en-US" dirty="0"/>
              <a:t>Slide title, Ericsson Hilda Light 40pt, Ericsson Black, max 2-lines</a:t>
            </a:r>
          </a:p>
        </p:txBody>
      </p:sp>
      <p:sp>
        <p:nvSpPr>
          <p:cNvPr id="3" name="Content Placeholder 2">
            <a:extLst>
              <a:ext uri="{FF2B5EF4-FFF2-40B4-BE49-F238E27FC236}">
                <a16:creationId xmlns:a16="http://schemas.microsoft.com/office/drawing/2014/main" id="{810CFEFC-6AC8-4817-A0D3-6029D48BD293}"/>
              </a:ext>
            </a:extLst>
          </p:cNvPr>
          <p:cNvSpPr>
            <a:spLocks noGrp="1"/>
          </p:cNvSpPr>
          <p:nvPr>
            <p:ph sz="quarter" idx="10" hasCustomPrompt="1"/>
          </p:nvPr>
        </p:nvSpPr>
        <p:spPr>
          <a:xfrm>
            <a:off x="479425" y="1844675"/>
            <a:ext cx="8353426" cy="4392612"/>
          </a:xfrm>
        </p:spPr>
        <p:txBody>
          <a:bodyPr/>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1"/>
            <a:r>
              <a:rPr lang="en-US" dirty="0"/>
              <a:t>First level</a:t>
            </a:r>
          </a:p>
          <a:p>
            <a:pPr lvl="2"/>
            <a:r>
              <a:rPr lang="en-US" dirty="0"/>
              <a:t>Second level</a:t>
            </a:r>
          </a:p>
          <a:p>
            <a:pPr lvl="3"/>
            <a:r>
              <a:rPr lang="en-US" dirty="0"/>
              <a:t>Third level</a:t>
            </a:r>
          </a:p>
          <a:p>
            <a:pPr lvl="4"/>
            <a:r>
              <a:rPr lang="en-US" dirty="0"/>
              <a:t>Fourth level</a:t>
            </a:r>
          </a:p>
        </p:txBody>
      </p:sp>
    </p:spTree>
    <p:extLst>
      <p:ext uri="{BB962C8B-B14F-4D97-AF65-F5344CB8AC3E}">
        <p14:creationId xmlns:p14="http://schemas.microsoft.com/office/powerpoint/2010/main" val="360799952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Full title, right Image">
    <p:spTree>
      <p:nvGrpSpPr>
        <p:cNvPr id="1" name=""/>
        <p:cNvGrpSpPr/>
        <p:nvPr/>
      </p:nvGrpSpPr>
      <p:grpSpPr>
        <a:xfrm>
          <a:off x="0" y="0"/>
          <a:ext cx="0" cy="0"/>
          <a:chOff x="0" y="0"/>
          <a:chExt cx="0" cy="0"/>
        </a:xfrm>
      </p:grpSpPr>
      <p:sp>
        <p:nvSpPr>
          <p:cNvPr id="4" name="Content Placeholder 1"/>
          <p:cNvSpPr>
            <a:spLocks noGrp="1"/>
          </p:cNvSpPr>
          <p:nvPr>
            <p:ph sz="quarter" idx="10" hasCustomPrompt="1"/>
          </p:nvPr>
        </p:nvSpPr>
        <p:spPr>
          <a:xfrm>
            <a:off x="479425" y="1844675"/>
            <a:ext cx="5472113" cy="4392613"/>
          </a:xfrm>
          <a:prstGeom prst="rect">
            <a:avLst/>
          </a:prstGeom>
        </p:spPr>
        <p:txBody>
          <a:bodyPr/>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1"/>
            <a:r>
              <a:rPr lang="en-US" dirty="0"/>
              <a:t>First level</a:t>
            </a:r>
          </a:p>
          <a:p>
            <a:pPr lvl="2"/>
            <a:r>
              <a:rPr lang="en-US" dirty="0"/>
              <a:t>Second level</a:t>
            </a:r>
          </a:p>
          <a:p>
            <a:pPr lvl="3"/>
            <a:r>
              <a:rPr lang="en-US" dirty="0"/>
              <a:t>Third level</a:t>
            </a:r>
          </a:p>
          <a:p>
            <a:pPr lvl="4"/>
            <a:r>
              <a:rPr lang="en-US" dirty="0"/>
              <a:t>Fourth level</a:t>
            </a:r>
          </a:p>
        </p:txBody>
      </p:sp>
      <p:sp>
        <p:nvSpPr>
          <p:cNvPr id="6" name="Title_SM"/>
          <p:cNvSpPr>
            <a:spLocks noGrp="1" noChangeArrowheads="1"/>
          </p:cNvSpPr>
          <p:nvPr>
            <p:ph type="title" hasCustomPrompt="1"/>
          </p:nvPr>
        </p:nvSpPr>
        <p:spPr bwMode="auto">
          <a:xfrm>
            <a:off x="479424" y="476250"/>
            <a:ext cx="8353425" cy="1081088"/>
          </a:xfrm>
          <a:prstGeom prst="rect">
            <a:avLst/>
          </a:prstGeom>
          <a:noFill/>
          <a:ln w="9525">
            <a:noFill/>
            <a:miter lim="800000"/>
            <a:headEnd/>
            <a:tailEnd/>
          </a:ln>
        </p:spPr>
        <p:txBody>
          <a:bodyPr vert="horz" wrap="square" lIns="72000" tIns="36000" rIns="0" bIns="0" numCol="1" anchor="t" anchorCtr="0" compatLnSpc="1">
            <a:prstTxWarp prst="textNoShape">
              <a:avLst/>
            </a:prstTxWarp>
            <a:noAutofit/>
          </a:bodyPr>
          <a:lstStyle>
            <a:lvl1pPr>
              <a:defRPr/>
            </a:lvl1pPr>
          </a:lstStyle>
          <a:p>
            <a:pPr lvl="0"/>
            <a:r>
              <a:rPr lang="en-US" dirty="0"/>
              <a:t>Slide title, Ericsson Hilda Light 40pt, Ericsson Black, max 2-lines</a:t>
            </a:r>
          </a:p>
        </p:txBody>
      </p:sp>
    </p:spTree>
    <p:extLst>
      <p:ext uri="{BB962C8B-B14F-4D97-AF65-F5344CB8AC3E}">
        <p14:creationId xmlns:p14="http://schemas.microsoft.com/office/powerpoint/2010/main" val="41146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Page w. Bright Photo">
    <p:spTree>
      <p:nvGrpSpPr>
        <p:cNvPr id="1" name=""/>
        <p:cNvGrpSpPr/>
        <p:nvPr/>
      </p:nvGrpSpPr>
      <p:grpSpPr>
        <a:xfrm>
          <a:off x="0" y="0"/>
          <a:ext cx="0" cy="0"/>
          <a:chOff x="0" y="0"/>
          <a:chExt cx="0" cy="0"/>
        </a:xfrm>
      </p:grpSpPr>
      <p:sp>
        <p:nvSpPr>
          <p:cNvPr id="8" name="Picture Placeholder 2">
            <a:extLst>
              <a:ext uri="{FF2B5EF4-FFF2-40B4-BE49-F238E27FC236}">
                <a16:creationId xmlns:a16="http://schemas.microsoft.com/office/drawing/2014/main" id="{9A763E3F-D546-48DC-86FC-898851FBC7BD}"/>
              </a:ext>
            </a:extLst>
          </p:cNvPr>
          <p:cNvSpPr>
            <a:spLocks noGrp="1"/>
          </p:cNvSpPr>
          <p:nvPr>
            <p:ph type="pic" sz="quarter" idx="13" hasCustomPrompt="1"/>
          </p:nvPr>
        </p:nvSpPr>
        <p:spPr>
          <a:xfrm>
            <a:off x="1" y="0"/>
            <a:ext cx="12192000" cy="6858000"/>
          </a:xfrm>
          <a:prstGeom prst="rect">
            <a:avLst/>
          </a:prstGeom>
          <a:solidFill>
            <a:schemeClr val="tx1">
              <a:lumMod val="10000"/>
              <a:lumOff val="90000"/>
            </a:schemeClr>
          </a:solidFill>
        </p:spPr>
        <p:txBody>
          <a:bodyPr anchor="ctr"/>
          <a:lstStyle>
            <a:lvl1pPr marL="0" indent="0" algn="ctr">
              <a:buNone/>
              <a:defRPr/>
            </a:lvl1pPr>
          </a:lstStyle>
          <a:p>
            <a:r>
              <a:rPr lang="en-US" dirty="0"/>
              <a:t>                                                                         Click icon to add a bright image</a:t>
            </a:r>
          </a:p>
        </p:txBody>
      </p:sp>
      <p:sp>
        <p:nvSpPr>
          <p:cNvPr id="22531" name="Title_TM"/>
          <p:cNvSpPr>
            <a:spLocks noGrp="1" noChangeArrowheads="1"/>
          </p:cNvSpPr>
          <p:nvPr>
            <p:ph type="ctrTitle" hasCustomPrompt="1"/>
          </p:nvPr>
        </p:nvSpPr>
        <p:spPr>
          <a:xfrm>
            <a:off x="479425" y="476250"/>
            <a:ext cx="8353426" cy="2330958"/>
          </a:xfrm>
        </p:spPr>
        <p:txBody>
          <a:bodyPr/>
          <a:lstStyle>
            <a:lvl1pPr>
              <a:lnSpc>
                <a:spcPct val="85000"/>
              </a:lnSpc>
              <a:defRPr sz="6000" b="0" kern="1400" spc="-160" baseline="0">
                <a:latin typeface="+mj-lt"/>
              </a:defRPr>
            </a:lvl1pPr>
          </a:lstStyle>
          <a:p>
            <a:r>
              <a:rPr lang="en-US" dirty="0"/>
              <a:t>Presentation title,</a:t>
            </a:r>
            <a:br>
              <a:rPr lang="en-US" dirty="0"/>
            </a:br>
            <a:r>
              <a:rPr lang="en-US" dirty="0"/>
              <a:t>Ericsson Hilda Light 60pt,</a:t>
            </a:r>
            <a:br>
              <a:rPr lang="en-US" dirty="0"/>
            </a:br>
            <a:r>
              <a:rPr lang="en-US" dirty="0"/>
              <a:t>Ericsson Black,</a:t>
            </a:r>
            <a:br>
              <a:rPr lang="en-US" dirty="0"/>
            </a:br>
            <a:r>
              <a:rPr lang="en-US" dirty="0"/>
              <a:t>max 4-lines</a:t>
            </a:r>
          </a:p>
        </p:txBody>
      </p:sp>
      <p:sp>
        <p:nvSpPr>
          <p:cNvPr id="22530" name="SubTitle_TM"/>
          <p:cNvSpPr>
            <a:spLocks noGrp="1" noChangeArrowheads="1"/>
          </p:cNvSpPr>
          <p:nvPr>
            <p:ph type="subTitle" idx="1" hasCustomPrompt="1"/>
          </p:nvPr>
        </p:nvSpPr>
        <p:spPr>
          <a:xfrm>
            <a:off x="479425" y="4149725"/>
            <a:ext cx="5472114" cy="2087563"/>
          </a:xfrm>
          <a:prstGeom prst="rect">
            <a:avLst/>
          </a:prstGeom>
        </p:spPr>
        <p:txBody>
          <a:bodyPr lIns="72000" anchor="t"/>
          <a:lstStyle>
            <a:lvl1pPr marL="0" indent="0">
              <a:lnSpc>
                <a:spcPct val="100000"/>
              </a:lnSpc>
              <a:spcBef>
                <a:spcPts val="0"/>
              </a:spcBef>
              <a:buFont typeface="Ericsson Hilda Light" charset="0"/>
              <a:buNone/>
              <a:defRPr sz="2000" baseline="0">
                <a:solidFill>
                  <a:schemeClr val="tx1"/>
                </a:solidFill>
                <a:latin typeface="+mn-lt"/>
              </a:defRPr>
            </a:lvl1pPr>
          </a:lstStyle>
          <a:p>
            <a:r>
              <a:rPr lang="en-US" dirty="0"/>
              <a:t>Presentation description/subtitle</a:t>
            </a:r>
            <a:br>
              <a:rPr lang="en-US" dirty="0"/>
            </a:br>
            <a:r>
              <a:rPr lang="en-US" dirty="0"/>
              <a:t>Ericsson Hilda 20pt</a:t>
            </a:r>
          </a:p>
        </p:txBody>
      </p:sp>
      <p:sp>
        <p:nvSpPr>
          <p:cNvPr id="3" name="Content Placeholder 2"/>
          <p:cNvSpPr>
            <a:spLocks noGrp="1"/>
          </p:cNvSpPr>
          <p:nvPr>
            <p:ph sz="quarter" idx="10" hasCustomPrompt="1"/>
          </p:nvPr>
        </p:nvSpPr>
        <p:spPr>
          <a:xfrm>
            <a:off x="6689214" y="6237287"/>
            <a:ext cx="2469030" cy="287336"/>
          </a:xfrm>
          <a:prstGeom prst="rect">
            <a:avLst/>
          </a:prstGeom>
        </p:spPr>
        <p:txBody>
          <a:bodyPr anchor="b"/>
          <a:lstStyle>
            <a:lvl1pPr marL="0" indent="0" algn="r">
              <a:buNone/>
              <a:defRPr sz="1200">
                <a:latin typeface="+mn-lt"/>
              </a:defRPr>
            </a:lvl1pPr>
          </a:lstStyle>
          <a:p>
            <a:r>
              <a:rPr lang="en-US" dirty="0"/>
              <a:t>Speaker name</a:t>
            </a:r>
          </a:p>
        </p:txBody>
      </p:sp>
      <p:sp>
        <p:nvSpPr>
          <p:cNvPr id="12" name="Content Placeholder 11"/>
          <p:cNvSpPr>
            <a:spLocks noGrp="1"/>
          </p:cNvSpPr>
          <p:nvPr>
            <p:ph sz="quarter" idx="11" hasCustomPrompt="1"/>
          </p:nvPr>
        </p:nvSpPr>
        <p:spPr>
          <a:xfrm>
            <a:off x="9281601" y="6237286"/>
            <a:ext cx="1463040" cy="287337"/>
          </a:xfrm>
          <a:prstGeom prst="rect">
            <a:avLst/>
          </a:prstGeom>
          <a:noFill/>
          <a:ln w="9525">
            <a:noFill/>
            <a:miter lim="800000"/>
            <a:headEnd/>
            <a:tailEnd/>
          </a:ln>
        </p:spPr>
        <p:txBody>
          <a:bodyPr tIns="0" rIns="0" anchor="b"/>
          <a:lstStyle>
            <a:lvl1pPr marL="0" indent="0" algn="ctr">
              <a:buNone/>
              <a:defRPr lang="en-US" sz="1200" dirty="0">
                <a:latin typeface="+mn-lt"/>
              </a:defRPr>
            </a:lvl1pPr>
          </a:lstStyle>
          <a:p>
            <a:r>
              <a:rPr lang="en-US" dirty="0"/>
              <a:t>Organization</a:t>
            </a:r>
          </a:p>
        </p:txBody>
      </p:sp>
      <p:sp>
        <p:nvSpPr>
          <p:cNvPr id="15" name="Content Placeholder 11"/>
          <p:cNvSpPr>
            <a:spLocks noGrp="1"/>
          </p:cNvSpPr>
          <p:nvPr>
            <p:ph sz="quarter" idx="12" hasCustomPrompt="1"/>
          </p:nvPr>
        </p:nvSpPr>
        <p:spPr>
          <a:xfrm>
            <a:off x="10811951" y="6237287"/>
            <a:ext cx="897503" cy="287337"/>
          </a:xfrm>
          <a:prstGeom prst="rect">
            <a:avLst/>
          </a:prstGeom>
          <a:noFill/>
          <a:ln w="9525">
            <a:noFill/>
            <a:miter lim="800000"/>
            <a:headEnd/>
            <a:tailEnd/>
          </a:ln>
        </p:spPr>
        <p:txBody>
          <a:bodyPr wrap="none" tIns="0" rIns="0" anchor="b"/>
          <a:lstStyle>
            <a:lvl1pPr marL="0" indent="0" algn="ctr">
              <a:buNone/>
              <a:defRPr lang="en-US" sz="1200" dirty="0">
                <a:latin typeface="+mn-lt"/>
              </a:defRPr>
            </a:lvl1pPr>
          </a:lstStyle>
          <a:p>
            <a:pPr lvl="0"/>
            <a:r>
              <a:rPr lang="en-US" dirty="0"/>
              <a:t>YYYY-MM-DD</a:t>
            </a:r>
          </a:p>
        </p:txBody>
      </p:sp>
      <p:pic>
        <p:nvPicPr>
          <p:cNvPr id="16" name="Picture 15">
            <a:extLst>
              <a:ext uri="{FF2B5EF4-FFF2-40B4-BE49-F238E27FC236}">
                <a16:creationId xmlns:a16="http://schemas.microsoft.com/office/drawing/2014/main" id="{47BE5E08-5EB6-4E17-8FB8-40199F9803E0}"/>
              </a:ext>
            </a:extLst>
          </p:cNvPr>
          <p:cNvPicPr>
            <a:picLocks noChangeAspect="1"/>
          </p:cNvPicPr>
          <p:nvPr userDrawn="1"/>
        </p:nvPicPr>
        <p:blipFill>
          <a:blip r:embed="rId2" cstate="screen">
            <a:duotone>
              <a:prstClr val="black"/>
              <a:srgbClr val="D9C3A5">
                <a:tint val="50000"/>
                <a:satMod val="180000"/>
              </a:srgbClr>
            </a:duotone>
            <a:extLst>
              <a:ext uri="{BEBA8EAE-BF5A-486C-A8C5-ECC9F3942E4B}">
                <a14:imgProps xmlns:a14="http://schemas.microsoft.com/office/drawing/2010/main">
                  <a14:imgLayer r:embed="rId3">
                    <a14:imgEffect>
                      <a14:colorTemperature colorTemp="8800"/>
                    </a14:imgEffect>
                  </a14:imgLayer>
                </a14:imgProps>
              </a:ext>
              <a:ext uri="{28A0092B-C50C-407E-A947-70E740481C1C}">
                <a14:useLocalDpi xmlns:a14="http://schemas.microsoft.com/office/drawing/2010/main"/>
              </a:ext>
            </a:extLst>
          </a:blip>
          <a:stretch>
            <a:fillRect/>
          </a:stretch>
        </p:blipFill>
        <p:spPr>
          <a:xfrm>
            <a:off x="11522514" y="476250"/>
            <a:ext cx="190061" cy="256032"/>
          </a:xfrm>
          <a:prstGeom prst="rect">
            <a:avLst/>
          </a:prstGeom>
          <a:ln>
            <a:noFill/>
          </a:ln>
        </p:spPr>
      </p:pic>
    </p:spTree>
    <p:extLst>
      <p:ext uri="{BB962C8B-B14F-4D97-AF65-F5344CB8AC3E}">
        <p14:creationId xmlns:p14="http://schemas.microsoft.com/office/powerpoint/2010/main" val="3999758604"/>
      </p:ext>
    </p:extLst>
  </p:cSld>
  <p:clrMapOvr>
    <a:masterClrMapping/>
  </p:clrMapOvr>
  <p:hf sldNum="0" hdr="0" ftr="0"/>
  <p:extLst mod="1">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Small title, right Image">
    <p:spTree>
      <p:nvGrpSpPr>
        <p:cNvPr id="1" name=""/>
        <p:cNvGrpSpPr/>
        <p:nvPr/>
      </p:nvGrpSpPr>
      <p:grpSpPr>
        <a:xfrm>
          <a:off x="0" y="0"/>
          <a:ext cx="0" cy="0"/>
          <a:chOff x="0" y="0"/>
          <a:chExt cx="0" cy="0"/>
        </a:xfrm>
      </p:grpSpPr>
      <p:sp>
        <p:nvSpPr>
          <p:cNvPr id="4" name="Content Placeholder 1"/>
          <p:cNvSpPr>
            <a:spLocks noGrp="1"/>
          </p:cNvSpPr>
          <p:nvPr>
            <p:ph sz="quarter" idx="10" hasCustomPrompt="1"/>
          </p:nvPr>
        </p:nvSpPr>
        <p:spPr>
          <a:xfrm>
            <a:off x="479425" y="1844675"/>
            <a:ext cx="5472113" cy="4392613"/>
          </a:xfrm>
          <a:prstGeom prst="rect">
            <a:avLst/>
          </a:prstGeom>
        </p:spPr>
        <p:txBody>
          <a:bodyPr/>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1"/>
            <a:r>
              <a:rPr lang="en-US" dirty="0"/>
              <a:t>First level</a:t>
            </a:r>
          </a:p>
          <a:p>
            <a:pPr lvl="2"/>
            <a:r>
              <a:rPr lang="en-US" dirty="0"/>
              <a:t>Second level</a:t>
            </a:r>
          </a:p>
          <a:p>
            <a:pPr lvl="3"/>
            <a:r>
              <a:rPr lang="en-US" dirty="0"/>
              <a:t>Third level</a:t>
            </a:r>
          </a:p>
          <a:p>
            <a:pPr lvl="4"/>
            <a:r>
              <a:rPr lang="en-US" dirty="0"/>
              <a:t>Fourth level</a:t>
            </a:r>
          </a:p>
        </p:txBody>
      </p:sp>
      <p:sp>
        <p:nvSpPr>
          <p:cNvPr id="6" name="Title_SM"/>
          <p:cNvSpPr>
            <a:spLocks noGrp="1" noChangeArrowheads="1"/>
          </p:cNvSpPr>
          <p:nvPr>
            <p:ph type="title" hasCustomPrompt="1"/>
          </p:nvPr>
        </p:nvSpPr>
        <p:spPr bwMode="auto">
          <a:xfrm>
            <a:off x="479425" y="476250"/>
            <a:ext cx="5472113" cy="1081088"/>
          </a:xfrm>
          <a:prstGeom prst="rect">
            <a:avLst/>
          </a:prstGeom>
          <a:noFill/>
          <a:ln w="9525">
            <a:noFill/>
            <a:miter lim="800000"/>
            <a:headEnd/>
            <a:tailEnd/>
          </a:ln>
        </p:spPr>
        <p:txBody>
          <a:bodyPr vert="horz" wrap="square" lIns="72000" tIns="36000" rIns="0" bIns="0" numCol="1" anchor="t" anchorCtr="0" compatLnSpc="1">
            <a:prstTxWarp prst="textNoShape">
              <a:avLst/>
            </a:prstTxWarp>
            <a:noAutofit/>
          </a:bodyPr>
          <a:lstStyle>
            <a:lvl1pPr>
              <a:defRPr/>
            </a:lvl1pPr>
          </a:lstStyle>
          <a:p>
            <a:pPr lvl="0"/>
            <a:r>
              <a:rPr lang="en-US" dirty="0"/>
              <a:t>Slide title, Eric. Hilda Light 40pt, </a:t>
            </a:r>
            <a:r>
              <a:rPr lang="en-US" dirty="0" err="1"/>
              <a:t>Eri</a:t>
            </a:r>
            <a:r>
              <a:rPr lang="en-US" dirty="0"/>
              <a:t>. Black, max 2-lines</a:t>
            </a:r>
          </a:p>
        </p:txBody>
      </p:sp>
      <p:sp>
        <p:nvSpPr>
          <p:cNvPr id="3" name="Picture Placeholder 2">
            <a:extLst>
              <a:ext uri="{FF2B5EF4-FFF2-40B4-BE49-F238E27FC236}">
                <a16:creationId xmlns:a16="http://schemas.microsoft.com/office/drawing/2014/main" id="{2F5F844D-0CF3-4814-B0DE-3D27A83936FD}"/>
              </a:ext>
            </a:extLst>
          </p:cNvPr>
          <p:cNvSpPr>
            <a:spLocks noGrp="1"/>
          </p:cNvSpPr>
          <p:nvPr>
            <p:ph type="pic" sz="quarter" idx="11" hasCustomPrompt="1"/>
          </p:nvPr>
        </p:nvSpPr>
        <p:spPr>
          <a:xfrm>
            <a:off x="6096000" y="0"/>
            <a:ext cx="6096000" cy="6858000"/>
          </a:xfrm>
          <a:prstGeom prst="rect">
            <a:avLst/>
          </a:prstGeom>
        </p:spPr>
        <p:txBody>
          <a:bodyPr anchor="ctr"/>
          <a:lstStyle>
            <a:lvl1pPr marL="0" indent="0">
              <a:buNone/>
              <a:defRPr/>
            </a:lvl1pPr>
          </a:lstStyle>
          <a:p>
            <a:r>
              <a:rPr lang="en-US" dirty="0"/>
              <a:t>     Click icon to add picture</a:t>
            </a:r>
          </a:p>
        </p:txBody>
      </p:sp>
    </p:spTree>
    <p:extLst>
      <p:ext uri="{BB962C8B-B14F-4D97-AF65-F5344CB8AC3E}">
        <p14:creationId xmlns:p14="http://schemas.microsoft.com/office/powerpoint/2010/main" val="58434728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Full title, left Image">
    <p:spTree>
      <p:nvGrpSpPr>
        <p:cNvPr id="1" name=""/>
        <p:cNvGrpSpPr/>
        <p:nvPr/>
      </p:nvGrpSpPr>
      <p:grpSpPr>
        <a:xfrm>
          <a:off x="0" y="0"/>
          <a:ext cx="0" cy="0"/>
          <a:chOff x="0" y="0"/>
          <a:chExt cx="0" cy="0"/>
        </a:xfrm>
      </p:grpSpPr>
      <p:sp>
        <p:nvSpPr>
          <p:cNvPr id="4" name="Content Placeholder 1"/>
          <p:cNvSpPr>
            <a:spLocks noGrp="1"/>
          </p:cNvSpPr>
          <p:nvPr>
            <p:ph sz="quarter" idx="10" hasCustomPrompt="1"/>
          </p:nvPr>
        </p:nvSpPr>
        <p:spPr>
          <a:xfrm>
            <a:off x="6240463" y="1844675"/>
            <a:ext cx="5472112" cy="4392613"/>
          </a:xfrm>
          <a:prstGeom prst="rect">
            <a:avLst/>
          </a:prstGeom>
        </p:spPr>
        <p:txBody>
          <a:bodyPr/>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1"/>
            <a:r>
              <a:rPr lang="en-US" dirty="0"/>
              <a:t>First level</a:t>
            </a:r>
          </a:p>
          <a:p>
            <a:pPr lvl="2"/>
            <a:r>
              <a:rPr lang="en-US" dirty="0"/>
              <a:t>Second level</a:t>
            </a:r>
          </a:p>
          <a:p>
            <a:pPr lvl="3"/>
            <a:r>
              <a:rPr lang="en-US" dirty="0"/>
              <a:t>Third level</a:t>
            </a:r>
          </a:p>
          <a:p>
            <a:pPr lvl="4"/>
            <a:r>
              <a:rPr lang="en-US" dirty="0"/>
              <a:t>Fourth level</a:t>
            </a:r>
          </a:p>
        </p:txBody>
      </p:sp>
      <p:sp>
        <p:nvSpPr>
          <p:cNvPr id="6" name="Title_SM"/>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0" bIns="0" numCol="1" anchor="t" anchorCtr="0" compatLnSpc="1">
            <a:prstTxWarp prst="textNoShape">
              <a:avLst/>
            </a:prstTxWarp>
            <a:noAutofit/>
          </a:bodyPr>
          <a:lstStyle>
            <a:lvl1pPr>
              <a:defRPr/>
            </a:lvl1pPr>
          </a:lstStyle>
          <a:p>
            <a:pPr lvl="0"/>
            <a:r>
              <a:rPr lang="en-US" dirty="0"/>
              <a:t>Slide title, Ericsson Hilda Light 40pt, Ericsson Black, max 2-lines</a:t>
            </a:r>
          </a:p>
        </p:txBody>
      </p:sp>
    </p:spTree>
    <p:extLst>
      <p:ext uri="{BB962C8B-B14F-4D97-AF65-F5344CB8AC3E}">
        <p14:creationId xmlns:p14="http://schemas.microsoft.com/office/powerpoint/2010/main" val="252237355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Small title, left Image">
    <p:spTree>
      <p:nvGrpSpPr>
        <p:cNvPr id="1" name=""/>
        <p:cNvGrpSpPr/>
        <p:nvPr/>
      </p:nvGrpSpPr>
      <p:grpSpPr>
        <a:xfrm>
          <a:off x="0" y="0"/>
          <a:ext cx="0" cy="0"/>
          <a:chOff x="0" y="0"/>
          <a:chExt cx="0" cy="0"/>
        </a:xfrm>
      </p:grpSpPr>
      <p:sp>
        <p:nvSpPr>
          <p:cNvPr id="4" name="Content Placeholder 1"/>
          <p:cNvSpPr>
            <a:spLocks noGrp="1"/>
          </p:cNvSpPr>
          <p:nvPr>
            <p:ph sz="quarter" idx="10" hasCustomPrompt="1"/>
          </p:nvPr>
        </p:nvSpPr>
        <p:spPr>
          <a:xfrm>
            <a:off x="6240463" y="1844675"/>
            <a:ext cx="5472112" cy="4392613"/>
          </a:xfrm>
          <a:prstGeom prst="rect">
            <a:avLst/>
          </a:prstGeom>
        </p:spPr>
        <p:txBody>
          <a:bodyPr/>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1"/>
            <a:r>
              <a:rPr lang="en-US" dirty="0"/>
              <a:t>First level</a:t>
            </a:r>
          </a:p>
          <a:p>
            <a:pPr lvl="2"/>
            <a:r>
              <a:rPr lang="en-US" dirty="0"/>
              <a:t>Second level</a:t>
            </a:r>
          </a:p>
          <a:p>
            <a:pPr lvl="3"/>
            <a:r>
              <a:rPr lang="en-US" dirty="0"/>
              <a:t>Third level</a:t>
            </a:r>
          </a:p>
          <a:p>
            <a:pPr lvl="4"/>
            <a:r>
              <a:rPr lang="en-US" dirty="0"/>
              <a:t>Fourth level</a:t>
            </a:r>
          </a:p>
        </p:txBody>
      </p:sp>
      <p:sp>
        <p:nvSpPr>
          <p:cNvPr id="6" name="Title_SM"/>
          <p:cNvSpPr>
            <a:spLocks noGrp="1" noChangeArrowheads="1"/>
          </p:cNvSpPr>
          <p:nvPr>
            <p:ph type="title" hasCustomPrompt="1"/>
          </p:nvPr>
        </p:nvSpPr>
        <p:spPr bwMode="auto">
          <a:xfrm>
            <a:off x="6240463" y="476250"/>
            <a:ext cx="4924362" cy="1081088"/>
          </a:xfrm>
          <a:prstGeom prst="rect">
            <a:avLst/>
          </a:prstGeom>
          <a:noFill/>
          <a:ln w="9525">
            <a:noFill/>
            <a:miter lim="800000"/>
            <a:headEnd/>
            <a:tailEnd/>
          </a:ln>
        </p:spPr>
        <p:txBody>
          <a:bodyPr vert="horz" wrap="square" lIns="72000" tIns="36000" rIns="0" bIns="0" numCol="1" anchor="t" anchorCtr="0" compatLnSpc="1">
            <a:prstTxWarp prst="textNoShape">
              <a:avLst/>
            </a:prstTxWarp>
            <a:noAutofit/>
          </a:bodyPr>
          <a:lstStyle>
            <a:lvl1pPr>
              <a:defRPr/>
            </a:lvl1pPr>
          </a:lstStyle>
          <a:p>
            <a:pPr lvl="0"/>
            <a:r>
              <a:rPr lang="en-US" dirty="0"/>
              <a:t>Slide title, Ericsson Hilda Light 40pt, max 2-lines</a:t>
            </a:r>
          </a:p>
        </p:txBody>
      </p:sp>
      <p:sp>
        <p:nvSpPr>
          <p:cNvPr id="3" name="Picture Placeholder 2">
            <a:extLst>
              <a:ext uri="{FF2B5EF4-FFF2-40B4-BE49-F238E27FC236}">
                <a16:creationId xmlns:a16="http://schemas.microsoft.com/office/drawing/2014/main" id="{B0349585-9F54-46CC-8CEC-052CD1853EC5}"/>
              </a:ext>
            </a:extLst>
          </p:cNvPr>
          <p:cNvSpPr>
            <a:spLocks noGrp="1"/>
          </p:cNvSpPr>
          <p:nvPr>
            <p:ph type="pic" sz="quarter" idx="11" hasCustomPrompt="1"/>
          </p:nvPr>
        </p:nvSpPr>
        <p:spPr>
          <a:xfrm>
            <a:off x="0" y="0"/>
            <a:ext cx="6096000" cy="6858000"/>
          </a:xfrm>
          <a:prstGeom prst="rect">
            <a:avLst/>
          </a:prstGeom>
        </p:spPr>
        <p:txBody>
          <a:bodyPr anchor="ctr"/>
          <a:lstStyle>
            <a:lvl1pPr marL="0" indent="0">
              <a:buNone/>
              <a:defRPr/>
            </a:lvl1pPr>
          </a:lstStyle>
          <a:p>
            <a:r>
              <a:rPr lang="en-US" dirty="0"/>
              <a:t>      Click icon to add picture</a:t>
            </a:r>
          </a:p>
        </p:txBody>
      </p:sp>
    </p:spTree>
    <p:extLst>
      <p:ext uri="{BB962C8B-B14F-4D97-AF65-F5344CB8AC3E}">
        <p14:creationId xmlns:p14="http://schemas.microsoft.com/office/powerpoint/2010/main" val="273198187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and 2 columns">
    <p:spTree>
      <p:nvGrpSpPr>
        <p:cNvPr id="1" name=""/>
        <p:cNvGrpSpPr/>
        <p:nvPr/>
      </p:nvGrpSpPr>
      <p:grpSpPr>
        <a:xfrm>
          <a:off x="0" y="0"/>
          <a:ext cx="0" cy="0"/>
          <a:chOff x="0" y="0"/>
          <a:chExt cx="0" cy="0"/>
        </a:xfrm>
      </p:grpSpPr>
      <p:sp>
        <p:nvSpPr>
          <p:cNvPr id="5" name="Content Placeholder 3"/>
          <p:cNvSpPr>
            <a:spLocks noGrp="1"/>
          </p:cNvSpPr>
          <p:nvPr>
            <p:ph sz="quarter" idx="3" hasCustomPrompt="1"/>
          </p:nvPr>
        </p:nvSpPr>
        <p:spPr>
          <a:xfrm>
            <a:off x="6240463" y="1844674"/>
            <a:ext cx="5472112" cy="4392613"/>
          </a:xfrm>
          <a:prstGeom prst="rect">
            <a:avLst/>
          </a:prstGeom>
        </p:spPr>
        <p:txBody>
          <a:bodyPr/>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1"/>
            <a:r>
              <a:rPr lang="en-US" dirty="0"/>
              <a:t>First level</a:t>
            </a:r>
          </a:p>
          <a:p>
            <a:pPr lvl="2"/>
            <a:r>
              <a:rPr lang="en-US" dirty="0"/>
              <a:t>Second level</a:t>
            </a:r>
          </a:p>
          <a:p>
            <a:pPr lvl="3"/>
            <a:r>
              <a:rPr lang="en-US" dirty="0"/>
              <a:t>Third level</a:t>
            </a:r>
          </a:p>
          <a:p>
            <a:pPr lvl="4"/>
            <a:r>
              <a:rPr lang="en-US" dirty="0"/>
              <a:t>Fourth level</a:t>
            </a:r>
          </a:p>
        </p:txBody>
      </p:sp>
      <p:sp>
        <p:nvSpPr>
          <p:cNvPr id="3" name="Content Placeholder 1"/>
          <p:cNvSpPr>
            <a:spLocks noGrp="1"/>
          </p:cNvSpPr>
          <p:nvPr>
            <p:ph sz="half" idx="1" hasCustomPrompt="1"/>
          </p:nvPr>
        </p:nvSpPr>
        <p:spPr>
          <a:xfrm>
            <a:off x="479425" y="1844675"/>
            <a:ext cx="5472113" cy="4392612"/>
          </a:xfrm>
          <a:prstGeom prst="rect">
            <a:avLst/>
          </a:prstGeom>
        </p:spPr>
        <p:txBody>
          <a:bodyPr/>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1"/>
            <a:r>
              <a:rPr lang="en-US" dirty="0"/>
              <a:t>First level</a:t>
            </a:r>
          </a:p>
          <a:p>
            <a:pPr lvl="2"/>
            <a:r>
              <a:rPr lang="en-US" dirty="0"/>
              <a:t>Second level</a:t>
            </a:r>
          </a:p>
          <a:p>
            <a:pPr lvl="3"/>
            <a:r>
              <a:rPr lang="en-US" dirty="0"/>
              <a:t>Third level</a:t>
            </a:r>
          </a:p>
          <a:p>
            <a:pPr lvl="4"/>
            <a:r>
              <a:rPr lang="en-US" dirty="0"/>
              <a:t>Fourth level</a:t>
            </a:r>
          </a:p>
        </p:txBody>
      </p:sp>
      <p:sp>
        <p:nvSpPr>
          <p:cNvPr id="7" name="Title_SM"/>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0" bIns="0" numCol="1" anchor="t" anchorCtr="0" compatLnSpc="1">
            <a:prstTxWarp prst="textNoShape">
              <a:avLst/>
            </a:prstTxWarp>
            <a:noAutofit/>
          </a:bodyPr>
          <a:lstStyle>
            <a:lvl1pPr>
              <a:defRPr/>
            </a:lvl1pPr>
          </a:lstStyle>
          <a:p>
            <a:pPr lvl="0"/>
            <a:r>
              <a:rPr lang="en-US" dirty="0"/>
              <a:t>Slide title, Ericsson Hilda Light 40pt, Ericsson Black, max 2-lines</a:t>
            </a:r>
          </a:p>
        </p:txBody>
      </p:sp>
    </p:spTree>
    <p:extLst>
      <p:ext uri="{BB962C8B-B14F-4D97-AF65-F5344CB8AC3E}">
        <p14:creationId xmlns:p14="http://schemas.microsoft.com/office/powerpoint/2010/main" val="67588381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nd 2 narrow columns">
    <p:spTree>
      <p:nvGrpSpPr>
        <p:cNvPr id="1" name=""/>
        <p:cNvGrpSpPr/>
        <p:nvPr/>
      </p:nvGrpSpPr>
      <p:grpSpPr>
        <a:xfrm>
          <a:off x="0" y="0"/>
          <a:ext cx="0" cy="0"/>
          <a:chOff x="0" y="0"/>
          <a:chExt cx="0" cy="0"/>
        </a:xfrm>
      </p:grpSpPr>
      <p:sp>
        <p:nvSpPr>
          <p:cNvPr id="8" name="Content Placeholder 3"/>
          <p:cNvSpPr>
            <a:spLocks noGrp="1"/>
          </p:cNvSpPr>
          <p:nvPr>
            <p:ph sz="quarter" idx="12" hasCustomPrompt="1"/>
          </p:nvPr>
        </p:nvSpPr>
        <p:spPr>
          <a:xfrm>
            <a:off x="9120188" y="1844674"/>
            <a:ext cx="2592387" cy="4392613"/>
          </a:xfrm>
          <a:prstGeom prst="rect">
            <a:avLst/>
          </a:prstGeom>
        </p:spPr>
        <p:txBody>
          <a:bodyPr/>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1"/>
            <a:r>
              <a:rPr lang="en-US" dirty="0"/>
              <a:t>First level</a:t>
            </a:r>
          </a:p>
          <a:p>
            <a:pPr lvl="2"/>
            <a:r>
              <a:rPr lang="en-US" dirty="0"/>
              <a:t>Second level</a:t>
            </a:r>
          </a:p>
          <a:p>
            <a:pPr lvl="3"/>
            <a:r>
              <a:rPr lang="en-US" dirty="0"/>
              <a:t>Third level</a:t>
            </a:r>
          </a:p>
        </p:txBody>
      </p:sp>
      <p:sp>
        <p:nvSpPr>
          <p:cNvPr id="6" name="Content Placeholder 2"/>
          <p:cNvSpPr>
            <a:spLocks noGrp="1"/>
          </p:cNvSpPr>
          <p:nvPr>
            <p:ph sz="quarter" idx="11" hasCustomPrompt="1"/>
          </p:nvPr>
        </p:nvSpPr>
        <p:spPr>
          <a:xfrm>
            <a:off x="6240463" y="1844674"/>
            <a:ext cx="2592388" cy="4392613"/>
          </a:xfrm>
          <a:prstGeom prst="rect">
            <a:avLst/>
          </a:prstGeom>
        </p:spPr>
        <p:txBody>
          <a:bodyPr/>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1"/>
            <a:r>
              <a:rPr lang="en-US" dirty="0"/>
              <a:t>First level</a:t>
            </a:r>
          </a:p>
          <a:p>
            <a:pPr lvl="2"/>
            <a:r>
              <a:rPr lang="en-US" dirty="0"/>
              <a:t>Second level</a:t>
            </a:r>
          </a:p>
          <a:p>
            <a:pPr lvl="3"/>
            <a:r>
              <a:rPr lang="en-US" dirty="0"/>
              <a:t>Third level</a:t>
            </a:r>
          </a:p>
        </p:txBody>
      </p:sp>
      <p:sp>
        <p:nvSpPr>
          <p:cNvPr id="5" name="Title_SM"/>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0" bIns="0" numCol="1" anchor="t" anchorCtr="0" compatLnSpc="1">
            <a:prstTxWarp prst="textNoShape">
              <a:avLst/>
            </a:prstTxWarp>
            <a:noAutofit/>
          </a:bodyPr>
          <a:lstStyle>
            <a:lvl1pPr>
              <a:defRPr/>
            </a:lvl1pPr>
          </a:lstStyle>
          <a:p>
            <a:pPr lvl="0"/>
            <a:r>
              <a:rPr lang="en-US" dirty="0"/>
              <a:t>Slide title, Ericsson Hilda Light 40pt, Ericsson Black, max 2-lines</a:t>
            </a:r>
          </a:p>
        </p:txBody>
      </p:sp>
    </p:spTree>
    <p:extLst>
      <p:ext uri="{BB962C8B-B14F-4D97-AF65-F5344CB8AC3E}">
        <p14:creationId xmlns:p14="http://schemas.microsoft.com/office/powerpoint/2010/main" val="19222141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Header, right image with two contents">
    <p:spTree>
      <p:nvGrpSpPr>
        <p:cNvPr id="1" name=""/>
        <p:cNvGrpSpPr/>
        <p:nvPr/>
      </p:nvGrpSpPr>
      <p:grpSpPr>
        <a:xfrm>
          <a:off x="0" y="0"/>
          <a:ext cx="0" cy="0"/>
          <a:chOff x="0" y="0"/>
          <a:chExt cx="0" cy="0"/>
        </a:xfrm>
      </p:grpSpPr>
      <p:sp>
        <p:nvSpPr>
          <p:cNvPr id="5" name="Content Placeholder 2"/>
          <p:cNvSpPr>
            <a:spLocks noGrp="1"/>
          </p:cNvSpPr>
          <p:nvPr>
            <p:ph sz="quarter" idx="10" hasCustomPrompt="1"/>
          </p:nvPr>
        </p:nvSpPr>
        <p:spPr>
          <a:xfrm>
            <a:off x="479424" y="1844675"/>
            <a:ext cx="5472113" cy="2089150"/>
          </a:xfrm>
          <a:prstGeom prst="rect">
            <a:avLst/>
          </a:prstGeom>
        </p:spPr>
        <p:txBody>
          <a:bodyPr lIns="72000" tIns="36000"/>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1"/>
            <a:r>
              <a:rPr lang="en-US" dirty="0"/>
              <a:t>First level</a:t>
            </a:r>
          </a:p>
          <a:p>
            <a:pPr lvl="2"/>
            <a:r>
              <a:rPr lang="en-US" dirty="0"/>
              <a:t>Second level</a:t>
            </a:r>
          </a:p>
          <a:p>
            <a:pPr lvl="3"/>
            <a:r>
              <a:rPr lang="en-US" dirty="0"/>
              <a:t>Third level</a:t>
            </a:r>
          </a:p>
          <a:p>
            <a:pPr lvl="4"/>
            <a:r>
              <a:rPr lang="en-US" dirty="0"/>
              <a:t>Fourth level</a:t>
            </a:r>
          </a:p>
        </p:txBody>
      </p:sp>
      <p:sp>
        <p:nvSpPr>
          <p:cNvPr id="3" name="Content Placeholder 1"/>
          <p:cNvSpPr>
            <a:spLocks noGrp="1"/>
          </p:cNvSpPr>
          <p:nvPr>
            <p:ph idx="1" hasCustomPrompt="1"/>
          </p:nvPr>
        </p:nvSpPr>
        <p:spPr>
          <a:xfrm>
            <a:off x="479425" y="4149724"/>
            <a:ext cx="5472113" cy="2087564"/>
          </a:xfrm>
          <a:prstGeom prst="rect">
            <a:avLst/>
          </a:prstGeom>
        </p:spPr>
        <p:txBody>
          <a:bodyPr lIns="72000" tIns="36000"/>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1"/>
            <a:r>
              <a:rPr lang="en-US" dirty="0"/>
              <a:t>First level</a:t>
            </a:r>
          </a:p>
          <a:p>
            <a:pPr lvl="2"/>
            <a:r>
              <a:rPr lang="en-US" dirty="0"/>
              <a:t>Second level</a:t>
            </a:r>
          </a:p>
          <a:p>
            <a:pPr lvl="3"/>
            <a:r>
              <a:rPr lang="en-US" dirty="0"/>
              <a:t>Third level</a:t>
            </a:r>
          </a:p>
          <a:p>
            <a:pPr lvl="4"/>
            <a:r>
              <a:rPr lang="en-US" dirty="0"/>
              <a:t>Fourth level</a:t>
            </a:r>
          </a:p>
        </p:txBody>
      </p:sp>
      <p:sp>
        <p:nvSpPr>
          <p:cNvPr id="7" name="Title_SM"/>
          <p:cNvSpPr>
            <a:spLocks noGrp="1" noChangeArrowheads="1"/>
          </p:cNvSpPr>
          <p:nvPr>
            <p:ph type="title" hasCustomPrompt="1"/>
          </p:nvPr>
        </p:nvSpPr>
        <p:spPr bwMode="auto">
          <a:xfrm>
            <a:off x="476250" y="476250"/>
            <a:ext cx="8356600" cy="1081088"/>
          </a:xfrm>
          <a:prstGeom prst="rect">
            <a:avLst/>
          </a:prstGeom>
          <a:noFill/>
          <a:ln w="9525">
            <a:noFill/>
            <a:miter lim="800000"/>
            <a:headEnd/>
            <a:tailEnd/>
          </a:ln>
        </p:spPr>
        <p:txBody>
          <a:bodyPr vert="horz" wrap="square" lIns="72000" tIns="36000" rIns="0" bIns="0" numCol="1" anchor="t" anchorCtr="0" compatLnSpc="1">
            <a:prstTxWarp prst="textNoShape">
              <a:avLst/>
            </a:prstTxWarp>
            <a:noAutofit/>
          </a:bodyPr>
          <a:lstStyle>
            <a:lvl1pPr>
              <a:defRPr/>
            </a:lvl1pPr>
          </a:lstStyle>
          <a:p>
            <a:pPr lvl="0"/>
            <a:r>
              <a:rPr lang="en-US" dirty="0"/>
              <a:t>Slide title, Ericsson Hilda Light 40pt, Ericsson Black, max 2-lines</a:t>
            </a:r>
          </a:p>
        </p:txBody>
      </p:sp>
    </p:spTree>
    <p:extLst>
      <p:ext uri="{BB962C8B-B14F-4D97-AF65-F5344CB8AC3E}">
        <p14:creationId xmlns:p14="http://schemas.microsoft.com/office/powerpoint/2010/main" val="163120207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Header, left image with two contents">
    <p:spTree>
      <p:nvGrpSpPr>
        <p:cNvPr id="1" name=""/>
        <p:cNvGrpSpPr/>
        <p:nvPr/>
      </p:nvGrpSpPr>
      <p:grpSpPr>
        <a:xfrm>
          <a:off x="0" y="0"/>
          <a:ext cx="0" cy="0"/>
          <a:chOff x="0" y="0"/>
          <a:chExt cx="0" cy="0"/>
        </a:xfrm>
      </p:grpSpPr>
      <p:sp>
        <p:nvSpPr>
          <p:cNvPr id="5" name="Content Placeholder 2"/>
          <p:cNvSpPr>
            <a:spLocks noGrp="1"/>
          </p:cNvSpPr>
          <p:nvPr>
            <p:ph sz="quarter" idx="10" hasCustomPrompt="1"/>
          </p:nvPr>
        </p:nvSpPr>
        <p:spPr>
          <a:xfrm>
            <a:off x="6240463" y="1844674"/>
            <a:ext cx="5472112" cy="2089151"/>
          </a:xfrm>
          <a:prstGeom prst="rect">
            <a:avLst/>
          </a:prstGeom>
        </p:spPr>
        <p:txBody>
          <a:bodyPr lIns="72000" tIns="36000"/>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1"/>
            <a:r>
              <a:rPr lang="en-US" dirty="0"/>
              <a:t>First level</a:t>
            </a:r>
          </a:p>
          <a:p>
            <a:pPr lvl="2"/>
            <a:r>
              <a:rPr lang="en-US" dirty="0"/>
              <a:t>Second level</a:t>
            </a:r>
          </a:p>
          <a:p>
            <a:pPr lvl="3"/>
            <a:r>
              <a:rPr lang="en-US" dirty="0"/>
              <a:t>Third level</a:t>
            </a:r>
          </a:p>
          <a:p>
            <a:pPr lvl="4"/>
            <a:r>
              <a:rPr lang="en-US" dirty="0"/>
              <a:t>Fourth level</a:t>
            </a:r>
          </a:p>
        </p:txBody>
      </p:sp>
      <p:sp>
        <p:nvSpPr>
          <p:cNvPr id="3" name="Content Placeholder 1"/>
          <p:cNvSpPr>
            <a:spLocks noGrp="1"/>
          </p:cNvSpPr>
          <p:nvPr>
            <p:ph idx="1" hasCustomPrompt="1"/>
          </p:nvPr>
        </p:nvSpPr>
        <p:spPr>
          <a:xfrm>
            <a:off x="6240463" y="4149724"/>
            <a:ext cx="5472112" cy="2087564"/>
          </a:xfrm>
          <a:prstGeom prst="rect">
            <a:avLst/>
          </a:prstGeom>
        </p:spPr>
        <p:txBody>
          <a:bodyPr lIns="72000" tIns="36000"/>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1"/>
            <a:r>
              <a:rPr lang="en-US" dirty="0"/>
              <a:t>First level</a:t>
            </a:r>
          </a:p>
          <a:p>
            <a:pPr lvl="2"/>
            <a:r>
              <a:rPr lang="en-US" dirty="0"/>
              <a:t>Second level</a:t>
            </a:r>
          </a:p>
          <a:p>
            <a:pPr lvl="3"/>
            <a:r>
              <a:rPr lang="en-US" dirty="0"/>
              <a:t>Third level</a:t>
            </a:r>
          </a:p>
          <a:p>
            <a:pPr lvl="4"/>
            <a:r>
              <a:rPr lang="en-US" dirty="0"/>
              <a:t>Fourth level</a:t>
            </a:r>
          </a:p>
        </p:txBody>
      </p:sp>
      <p:sp>
        <p:nvSpPr>
          <p:cNvPr id="7" name="Title_SM"/>
          <p:cNvSpPr>
            <a:spLocks noGrp="1" noChangeArrowheads="1"/>
          </p:cNvSpPr>
          <p:nvPr>
            <p:ph type="title" hasCustomPrompt="1"/>
          </p:nvPr>
        </p:nvSpPr>
        <p:spPr bwMode="auto">
          <a:xfrm>
            <a:off x="479424" y="476250"/>
            <a:ext cx="8353425" cy="1081088"/>
          </a:xfrm>
          <a:prstGeom prst="rect">
            <a:avLst/>
          </a:prstGeom>
          <a:noFill/>
          <a:ln w="9525">
            <a:noFill/>
            <a:miter lim="800000"/>
            <a:headEnd/>
            <a:tailEnd/>
          </a:ln>
        </p:spPr>
        <p:txBody>
          <a:bodyPr vert="horz" wrap="square" lIns="72000" tIns="36000" rIns="0" bIns="0" numCol="1" anchor="t" anchorCtr="0" compatLnSpc="1">
            <a:prstTxWarp prst="textNoShape">
              <a:avLst/>
            </a:prstTxWarp>
            <a:noAutofit/>
          </a:bodyPr>
          <a:lstStyle>
            <a:lvl1pPr>
              <a:defRPr/>
            </a:lvl1pPr>
          </a:lstStyle>
          <a:p>
            <a:pPr lvl="0"/>
            <a:r>
              <a:rPr lang="en-US" dirty="0"/>
              <a:t>Slide title, Ericsson Hilda Light 40pt, Ericsson Black, max 2-lines</a:t>
            </a:r>
          </a:p>
        </p:txBody>
      </p:sp>
    </p:spTree>
    <p:extLst>
      <p:ext uri="{BB962C8B-B14F-4D97-AF65-F5344CB8AC3E}">
        <p14:creationId xmlns:p14="http://schemas.microsoft.com/office/powerpoint/2010/main" val="18506414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Header, two horizontal contents">
    <p:spTree>
      <p:nvGrpSpPr>
        <p:cNvPr id="1" name=""/>
        <p:cNvGrpSpPr/>
        <p:nvPr/>
      </p:nvGrpSpPr>
      <p:grpSpPr>
        <a:xfrm>
          <a:off x="0" y="0"/>
          <a:ext cx="0" cy="0"/>
          <a:chOff x="0" y="0"/>
          <a:chExt cx="0" cy="0"/>
        </a:xfrm>
      </p:grpSpPr>
      <p:sp>
        <p:nvSpPr>
          <p:cNvPr id="7" name="Content Placeholder 2"/>
          <p:cNvSpPr>
            <a:spLocks noGrp="1"/>
          </p:cNvSpPr>
          <p:nvPr>
            <p:ph sz="quarter" idx="11" hasCustomPrompt="1"/>
          </p:nvPr>
        </p:nvSpPr>
        <p:spPr>
          <a:xfrm>
            <a:off x="3359150" y="4149724"/>
            <a:ext cx="8353425" cy="2087564"/>
          </a:xfrm>
          <a:prstGeom prst="rect">
            <a:avLst/>
          </a:prstGeom>
        </p:spPr>
        <p:txBody>
          <a:bodyPr lIns="72000" tIns="36000"/>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1"/>
            <a:r>
              <a:rPr lang="en-US" dirty="0"/>
              <a:t>First level</a:t>
            </a:r>
          </a:p>
          <a:p>
            <a:pPr lvl="2"/>
            <a:r>
              <a:rPr lang="en-US" dirty="0"/>
              <a:t>Second level</a:t>
            </a:r>
          </a:p>
          <a:p>
            <a:pPr lvl="3"/>
            <a:r>
              <a:rPr lang="en-US" dirty="0"/>
              <a:t>Third level</a:t>
            </a:r>
          </a:p>
          <a:p>
            <a:pPr lvl="4"/>
            <a:r>
              <a:rPr lang="en-US" dirty="0"/>
              <a:t>Fourth level</a:t>
            </a:r>
          </a:p>
        </p:txBody>
      </p:sp>
      <p:sp>
        <p:nvSpPr>
          <p:cNvPr id="5" name="Content Placeholder 1"/>
          <p:cNvSpPr>
            <a:spLocks noGrp="1"/>
          </p:cNvSpPr>
          <p:nvPr>
            <p:ph sz="quarter" idx="10" hasCustomPrompt="1"/>
          </p:nvPr>
        </p:nvSpPr>
        <p:spPr>
          <a:xfrm>
            <a:off x="3359150" y="1844675"/>
            <a:ext cx="8353425" cy="2089150"/>
          </a:xfrm>
          <a:prstGeom prst="rect">
            <a:avLst/>
          </a:prstGeom>
        </p:spPr>
        <p:txBody>
          <a:bodyPr lIns="72000" tIns="36000"/>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1"/>
            <a:r>
              <a:rPr lang="en-US" dirty="0"/>
              <a:t>First level</a:t>
            </a:r>
          </a:p>
          <a:p>
            <a:pPr lvl="2"/>
            <a:r>
              <a:rPr lang="en-US" dirty="0"/>
              <a:t>Second level</a:t>
            </a:r>
          </a:p>
          <a:p>
            <a:pPr lvl="3"/>
            <a:r>
              <a:rPr lang="en-US" dirty="0"/>
              <a:t>Third level</a:t>
            </a:r>
          </a:p>
          <a:p>
            <a:pPr lvl="4"/>
            <a:r>
              <a:rPr lang="en-US" dirty="0"/>
              <a:t>Fourth level</a:t>
            </a:r>
          </a:p>
        </p:txBody>
      </p:sp>
      <p:sp>
        <p:nvSpPr>
          <p:cNvPr id="8" name="Title_SM"/>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0" bIns="0" numCol="1" anchor="t" anchorCtr="0" compatLnSpc="1">
            <a:prstTxWarp prst="textNoShape">
              <a:avLst/>
            </a:prstTxWarp>
            <a:noAutofit/>
          </a:bodyPr>
          <a:lstStyle>
            <a:lvl1pPr>
              <a:defRPr/>
            </a:lvl1pPr>
          </a:lstStyle>
          <a:p>
            <a:pPr lvl="0"/>
            <a:r>
              <a:rPr lang="en-US" dirty="0"/>
              <a:t>Slide title, Ericsson Hilda Light 40pt, Ericsson Black, max 2-lines</a:t>
            </a:r>
          </a:p>
        </p:txBody>
      </p:sp>
    </p:spTree>
    <p:extLst>
      <p:ext uri="{BB962C8B-B14F-4D97-AF65-F5344CB8AC3E}">
        <p14:creationId xmlns:p14="http://schemas.microsoft.com/office/powerpoint/2010/main" val="397728657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Header, Image over two content parts">
    <p:spTree>
      <p:nvGrpSpPr>
        <p:cNvPr id="1" name=""/>
        <p:cNvGrpSpPr/>
        <p:nvPr/>
      </p:nvGrpSpPr>
      <p:grpSpPr>
        <a:xfrm>
          <a:off x="0" y="0"/>
          <a:ext cx="0" cy="0"/>
          <a:chOff x="0" y="0"/>
          <a:chExt cx="0" cy="0"/>
        </a:xfrm>
      </p:grpSpPr>
      <p:sp>
        <p:nvSpPr>
          <p:cNvPr id="7" name="Content Placeholder 3"/>
          <p:cNvSpPr>
            <a:spLocks noGrp="1"/>
          </p:cNvSpPr>
          <p:nvPr>
            <p:ph sz="quarter" idx="11" hasCustomPrompt="1"/>
          </p:nvPr>
        </p:nvSpPr>
        <p:spPr>
          <a:xfrm>
            <a:off x="6240463" y="4149724"/>
            <a:ext cx="5472112" cy="2087564"/>
          </a:xfrm>
          <a:prstGeom prst="rect">
            <a:avLst/>
          </a:prstGeom>
        </p:spPr>
        <p:txBody>
          <a:bodyPr lIns="72000" tIns="36000"/>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1"/>
            <a:r>
              <a:rPr lang="en-US" dirty="0"/>
              <a:t>First level</a:t>
            </a:r>
          </a:p>
          <a:p>
            <a:pPr lvl="2"/>
            <a:r>
              <a:rPr lang="en-US" dirty="0"/>
              <a:t>Second level</a:t>
            </a:r>
          </a:p>
          <a:p>
            <a:pPr lvl="3"/>
            <a:r>
              <a:rPr lang="en-US" dirty="0"/>
              <a:t>Third level</a:t>
            </a:r>
          </a:p>
          <a:p>
            <a:pPr lvl="4"/>
            <a:r>
              <a:rPr lang="en-US" dirty="0"/>
              <a:t>Fourth level</a:t>
            </a:r>
          </a:p>
        </p:txBody>
      </p:sp>
      <p:sp>
        <p:nvSpPr>
          <p:cNvPr id="8" name="Content Placeholder 2"/>
          <p:cNvSpPr>
            <a:spLocks noGrp="1"/>
          </p:cNvSpPr>
          <p:nvPr>
            <p:ph sz="quarter" idx="12" hasCustomPrompt="1"/>
          </p:nvPr>
        </p:nvSpPr>
        <p:spPr>
          <a:xfrm>
            <a:off x="479425" y="4149724"/>
            <a:ext cx="5472113" cy="2087563"/>
          </a:xfrm>
          <a:prstGeom prst="rect">
            <a:avLst/>
          </a:prstGeom>
        </p:spPr>
        <p:txBody>
          <a:bodyPr lIns="72000" tIns="36000"/>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1"/>
            <a:r>
              <a:rPr lang="en-US" dirty="0"/>
              <a:t>First level</a:t>
            </a:r>
          </a:p>
          <a:p>
            <a:pPr lvl="2"/>
            <a:r>
              <a:rPr lang="en-US" dirty="0"/>
              <a:t>Second level</a:t>
            </a:r>
          </a:p>
          <a:p>
            <a:pPr lvl="3"/>
            <a:r>
              <a:rPr lang="en-US" dirty="0"/>
              <a:t>Third level</a:t>
            </a:r>
          </a:p>
          <a:p>
            <a:pPr lvl="4"/>
            <a:r>
              <a:rPr lang="en-US" dirty="0"/>
              <a:t>Fourth level</a:t>
            </a:r>
          </a:p>
        </p:txBody>
      </p:sp>
      <p:sp>
        <p:nvSpPr>
          <p:cNvPr id="5" name="Title_SM"/>
          <p:cNvSpPr>
            <a:spLocks noGrp="1" noChangeArrowheads="1"/>
          </p:cNvSpPr>
          <p:nvPr>
            <p:ph type="title" hasCustomPrompt="1"/>
          </p:nvPr>
        </p:nvSpPr>
        <p:spPr bwMode="auto">
          <a:xfrm>
            <a:off x="479424" y="476250"/>
            <a:ext cx="8353425" cy="1081088"/>
          </a:xfrm>
          <a:prstGeom prst="rect">
            <a:avLst/>
          </a:prstGeom>
          <a:noFill/>
          <a:ln w="9525">
            <a:noFill/>
            <a:miter lim="800000"/>
            <a:headEnd/>
            <a:tailEnd/>
          </a:ln>
        </p:spPr>
        <p:txBody>
          <a:bodyPr vert="horz" wrap="square" lIns="72000" tIns="36000" rIns="0" bIns="0" numCol="1" anchor="t" anchorCtr="0" compatLnSpc="1">
            <a:prstTxWarp prst="textNoShape">
              <a:avLst/>
            </a:prstTxWarp>
            <a:noAutofit/>
          </a:bodyPr>
          <a:lstStyle>
            <a:lvl1pPr>
              <a:defRPr/>
            </a:lvl1pPr>
          </a:lstStyle>
          <a:p>
            <a:pPr lvl="0"/>
            <a:r>
              <a:rPr lang="en-US" dirty="0"/>
              <a:t>Slide title, Ericsson Hilda Light 40pt, Ericsson Black, max 2-lines</a:t>
            </a:r>
          </a:p>
        </p:txBody>
      </p:sp>
    </p:spTree>
    <p:extLst>
      <p:ext uri="{BB962C8B-B14F-4D97-AF65-F5344CB8AC3E}">
        <p14:creationId xmlns:p14="http://schemas.microsoft.com/office/powerpoint/2010/main" val="176254620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itle and 3 columns">
    <p:spTree>
      <p:nvGrpSpPr>
        <p:cNvPr id="1" name=""/>
        <p:cNvGrpSpPr/>
        <p:nvPr/>
      </p:nvGrpSpPr>
      <p:grpSpPr>
        <a:xfrm>
          <a:off x="0" y="0"/>
          <a:ext cx="0" cy="0"/>
          <a:chOff x="0" y="0"/>
          <a:chExt cx="0" cy="0"/>
        </a:xfrm>
      </p:grpSpPr>
      <p:sp>
        <p:nvSpPr>
          <p:cNvPr id="8" name="Content Placeholder 3"/>
          <p:cNvSpPr>
            <a:spLocks noGrp="1"/>
          </p:cNvSpPr>
          <p:nvPr>
            <p:ph sz="quarter" idx="12" hasCustomPrompt="1"/>
          </p:nvPr>
        </p:nvSpPr>
        <p:spPr>
          <a:xfrm>
            <a:off x="8184575" y="1844675"/>
            <a:ext cx="3528000" cy="4392613"/>
          </a:xfrm>
          <a:prstGeom prst="rect">
            <a:avLst/>
          </a:prstGeom>
        </p:spPr>
        <p:txBody>
          <a:bodyPr/>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1"/>
            <a:r>
              <a:rPr lang="en-US" dirty="0"/>
              <a:t>First level</a:t>
            </a:r>
          </a:p>
          <a:p>
            <a:pPr lvl="2"/>
            <a:r>
              <a:rPr lang="en-US" dirty="0"/>
              <a:t>Second level</a:t>
            </a:r>
          </a:p>
          <a:p>
            <a:pPr lvl="3"/>
            <a:r>
              <a:rPr lang="en-US" dirty="0"/>
              <a:t>Third level</a:t>
            </a:r>
          </a:p>
        </p:txBody>
      </p:sp>
      <p:sp>
        <p:nvSpPr>
          <p:cNvPr id="6" name="Content Placeholder 2"/>
          <p:cNvSpPr>
            <a:spLocks noGrp="1"/>
          </p:cNvSpPr>
          <p:nvPr>
            <p:ph sz="quarter" idx="11" hasCustomPrompt="1"/>
          </p:nvPr>
        </p:nvSpPr>
        <p:spPr>
          <a:xfrm>
            <a:off x="4332000" y="1844673"/>
            <a:ext cx="3528000" cy="4392613"/>
          </a:xfrm>
          <a:prstGeom prst="rect">
            <a:avLst/>
          </a:prstGeom>
        </p:spPr>
        <p:txBody>
          <a:bodyPr/>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1"/>
            <a:r>
              <a:rPr lang="en-US" dirty="0"/>
              <a:t>First level</a:t>
            </a:r>
          </a:p>
          <a:p>
            <a:pPr lvl="2"/>
            <a:r>
              <a:rPr lang="en-US" dirty="0"/>
              <a:t>Second level</a:t>
            </a:r>
          </a:p>
          <a:p>
            <a:pPr lvl="3"/>
            <a:r>
              <a:rPr lang="en-US" dirty="0"/>
              <a:t>Third level</a:t>
            </a:r>
          </a:p>
        </p:txBody>
      </p:sp>
      <p:sp>
        <p:nvSpPr>
          <p:cNvPr id="9" name="Title_SM"/>
          <p:cNvSpPr>
            <a:spLocks noGrp="1" noChangeArrowheads="1"/>
          </p:cNvSpPr>
          <p:nvPr>
            <p:ph type="title" hasCustomPrompt="1"/>
          </p:nvPr>
        </p:nvSpPr>
        <p:spPr bwMode="auto">
          <a:xfrm>
            <a:off x="479424" y="476250"/>
            <a:ext cx="8353425" cy="1081088"/>
          </a:xfrm>
          <a:prstGeom prst="rect">
            <a:avLst/>
          </a:prstGeom>
          <a:noFill/>
          <a:ln w="9525">
            <a:noFill/>
            <a:miter lim="800000"/>
            <a:headEnd/>
            <a:tailEnd/>
          </a:ln>
        </p:spPr>
        <p:txBody>
          <a:bodyPr vert="horz" wrap="square" lIns="72000" tIns="36000" rIns="0" bIns="0" numCol="1" anchor="t" anchorCtr="0" compatLnSpc="1">
            <a:prstTxWarp prst="textNoShape">
              <a:avLst/>
            </a:prstTxWarp>
            <a:noAutofit/>
          </a:bodyPr>
          <a:lstStyle>
            <a:lvl1pPr>
              <a:defRPr/>
            </a:lvl1pPr>
          </a:lstStyle>
          <a:p>
            <a:pPr lvl="0"/>
            <a:r>
              <a:rPr lang="en-US" dirty="0"/>
              <a:t>Slide title, Ericsson Hilda Light 40pt, Ericsson Black, max 2-lines</a:t>
            </a:r>
          </a:p>
        </p:txBody>
      </p:sp>
      <p:sp>
        <p:nvSpPr>
          <p:cNvPr id="7" name="Content Placeholder 1">
            <a:extLst>
              <a:ext uri="{FF2B5EF4-FFF2-40B4-BE49-F238E27FC236}">
                <a16:creationId xmlns:a16="http://schemas.microsoft.com/office/drawing/2014/main" id="{8E3794F8-471D-4987-945F-3C29BB03AB49}"/>
              </a:ext>
            </a:extLst>
          </p:cNvPr>
          <p:cNvSpPr>
            <a:spLocks noGrp="1"/>
          </p:cNvSpPr>
          <p:nvPr>
            <p:ph sz="quarter" idx="13" hasCustomPrompt="1"/>
          </p:nvPr>
        </p:nvSpPr>
        <p:spPr>
          <a:xfrm>
            <a:off x="479425" y="1844674"/>
            <a:ext cx="3528000" cy="4392613"/>
          </a:xfrm>
          <a:prstGeom prst="rect">
            <a:avLst/>
          </a:prstGeom>
        </p:spPr>
        <p:txBody>
          <a:bodyPr/>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1"/>
            <a:r>
              <a:rPr lang="en-US" dirty="0"/>
              <a:t>First level</a:t>
            </a:r>
          </a:p>
          <a:p>
            <a:pPr lvl="2"/>
            <a:r>
              <a:rPr lang="en-US" dirty="0"/>
              <a:t>Second level</a:t>
            </a:r>
          </a:p>
          <a:p>
            <a:pPr lvl="3"/>
            <a:r>
              <a:rPr lang="en-US" dirty="0"/>
              <a:t>Third level</a:t>
            </a:r>
          </a:p>
        </p:txBody>
      </p:sp>
    </p:spTree>
    <p:extLst>
      <p:ext uri="{BB962C8B-B14F-4D97-AF65-F5344CB8AC3E}">
        <p14:creationId xmlns:p14="http://schemas.microsoft.com/office/powerpoint/2010/main" val="354572533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Page w. Dark Photo">
    <p:spTree>
      <p:nvGrpSpPr>
        <p:cNvPr id="1" name=""/>
        <p:cNvGrpSpPr/>
        <p:nvPr/>
      </p:nvGrpSpPr>
      <p:grpSpPr>
        <a:xfrm>
          <a:off x="0" y="0"/>
          <a:ext cx="0" cy="0"/>
          <a:chOff x="0" y="0"/>
          <a:chExt cx="0" cy="0"/>
        </a:xfrm>
      </p:grpSpPr>
      <p:sp>
        <p:nvSpPr>
          <p:cNvPr id="8" name="Picture Placeholder 2">
            <a:extLst>
              <a:ext uri="{FF2B5EF4-FFF2-40B4-BE49-F238E27FC236}">
                <a16:creationId xmlns:a16="http://schemas.microsoft.com/office/drawing/2014/main" id="{FAD780AD-21B6-4312-96C4-9E36B1648871}"/>
              </a:ext>
            </a:extLst>
          </p:cNvPr>
          <p:cNvSpPr>
            <a:spLocks noGrp="1"/>
          </p:cNvSpPr>
          <p:nvPr>
            <p:ph type="pic" sz="quarter" idx="13" hasCustomPrompt="1"/>
          </p:nvPr>
        </p:nvSpPr>
        <p:spPr>
          <a:xfrm>
            <a:off x="1" y="0"/>
            <a:ext cx="12192000" cy="6858000"/>
          </a:xfrm>
          <a:prstGeom prst="rect">
            <a:avLst/>
          </a:prstGeom>
          <a:solidFill>
            <a:schemeClr val="tx1"/>
          </a:solidFill>
        </p:spPr>
        <p:txBody>
          <a:bodyPr anchor="ctr"/>
          <a:lstStyle>
            <a:lvl1pPr marL="0" indent="0" algn="ctr">
              <a:buNone/>
              <a:defRPr>
                <a:solidFill>
                  <a:schemeClr val="bg1"/>
                </a:solidFill>
              </a:defRPr>
            </a:lvl1pPr>
          </a:lstStyle>
          <a:p>
            <a:r>
              <a:rPr lang="en-US" dirty="0"/>
              <a:t>                                                                         Click icon to add a dark  image</a:t>
            </a:r>
          </a:p>
        </p:txBody>
      </p:sp>
      <p:sp>
        <p:nvSpPr>
          <p:cNvPr id="22531" name="Title_TM"/>
          <p:cNvSpPr>
            <a:spLocks noGrp="1" noChangeArrowheads="1"/>
          </p:cNvSpPr>
          <p:nvPr>
            <p:ph type="ctrTitle" hasCustomPrompt="1"/>
          </p:nvPr>
        </p:nvSpPr>
        <p:spPr>
          <a:xfrm>
            <a:off x="479425" y="476250"/>
            <a:ext cx="8353426" cy="2330958"/>
          </a:xfrm>
        </p:spPr>
        <p:txBody>
          <a:bodyPr/>
          <a:lstStyle>
            <a:lvl1pPr>
              <a:lnSpc>
                <a:spcPct val="85000"/>
              </a:lnSpc>
              <a:defRPr sz="6000" b="0" kern="1400" spc="-160" baseline="0">
                <a:solidFill>
                  <a:schemeClr val="bg1"/>
                </a:solidFill>
                <a:latin typeface="+mj-lt"/>
              </a:defRPr>
            </a:lvl1pPr>
          </a:lstStyle>
          <a:p>
            <a:r>
              <a:rPr lang="en-US" dirty="0"/>
              <a:t>Presentation title,</a:t>
            </a:r>
            <a:br>
              <a:rPr lang="en-US" dirty="0"/>
            </a:br>
            <a:r>
              <a:rPr lang="en-US" dirty="0"/>
              <a:t>Ericsson Hilda Light 60pt,</a:t>
            </a:r>
            <a:br>
              <a:rPr lang="en-US" dirty="0"/>
            </a:br>
            <a:r>
              <a:rPr lang="en-US" dirty="0"/>
              <a:t>Ericsson White,</a:t>
            </a:r>
            <a:br>
              <a:rPr lang="en-US" dirty="0"/>
            </a:br>
            <a:r>
              <a:rPr lang="en-US" dirty="0"/>
              <a:t>max 4-lines</a:t>
            </a:r>
          </a:p>
        </p:txBody>
      </p:sp>
      <p:sp>
        <p:nvSpPr>
          <p:cNvPr id="22530" name="SubTitle_TM"/>
          <p:cNvSpPr>
            <a:spLocks noGrp="1" noChangeArrowheads="1"/>
          </p:cNvSpPr>
          <p:nvPr>
            <p:ph type="subTitle" idx="1" hasCustomPrompt="1"/>
          </p:nvPr>
        </p:nvSpPr>
        <p:spPr>
          <a:xfrm>
            <a:off x="479425" y="4149725"/>
            <a:ext cx="5472114" cy="2087563"/>
          </a:xfrm>
          <a:prstGeom prst="rect">
            <a:avLst/>
          </a:prstGeom>
        </p:spPr>
        <p:txBody>
          <a:bodyPr lIns="72000" anchor="t"/>
          <a:lstStyle>
            <a:lvl1pPr marL="0" indent="0">
              <a:lnSpc>
                <a:spcPct val="100000"/>
              </a:lnSpc>
              <a:spcBef>
                <a:spcPts val="0"/>
              </a:spcBef>
              <a:buFont typeface="Ericsson Hilda Light" charset="0"/>
              <a:buNone/>
              <a:defRPr sz="2000" baseline="0">
                <a:solidFill>
                  <a:schemeClr val="bg1"/>
                </a:solidFill>
                <a:latin typeface="+mn-lt"/>
              </a:defRPr>
            </a:lvl1pPr>
          </a:lstStyle>
          <a:p>
            <a:r>
              <a:rPr lang="en-US" dirty="0"/>
              <a:t>Presentation description/subtitle</a:t>
            </a:r>
            <a:br>
              <a:rPr lang="en-US" dirty="0"/>
            </a:br>
            <a:r>
              <a:rPr lang="en-US" dirty="0"/>
              <a:t>Ericsson Hilda 20pt</a:t>
            </a:r>
          </a:p>
        </p:txBody>
      </p:sp>
      <p:sp>
        <p:nvSpPr>
          <p:cNvPr id="3" name="Content Placeholder 2"/>
          <p:cNvSpPr>
            <a:spLocks noGrp="1"/>
          </p:cNvSpPr>
          <p:nvPr>
            <p:ph sz="quarter" idx="10" hasCustomPrompt="1"/>
          </p:nvPr>
        </p:nvSpPr>
        <p:spPr>
          <a:xfrm>
            <a:off x="6689214" y="6237287"/>
            <a:ext cx="2469030" cy="287336"/>
          </a:xfrm>
          <a:prstGeom prst="rect">
            <a:avLst/>
          </a:prstGeom>
        </p:spPr>
        <p:txBody>
          <a:bodyPr anchor="b"/>
          <a:lstStyle>
            <a:lvl1pPr marL="0" indent="0" algn="r">
              <a:buNone/>
              <a:defRPr sz="1200">
                <a:solidFill>
                  <a:schemeClr val="bg1"/>
                </a:solidFill>
                <a:latin typeface="+mn-lt"/>
              </a:defRPr>
            </a:lvl1pPr>
          </a:lstStyle>
          <a:p>
            <a:r>
              <a:rPr lang="en-US" dirty="0"/>
              <a:t>Speaker name</a:t>
            </a:r>
          </a:p>
        </p:txBody>
      </p:sp>
      <p:sp>
        <p:nvSpPr>
          <p:cNvPr id="12" name="Content Placeholder 11"/>
          <p:cNvSpPr>
            <a:spLocks noGrp="1"/>
          </p:cNvSpPr>
          <p:nvPr>
            <p:ph sz="quarter" idx="11" hasCustomPrompt="1"/>
          </p:nvPr>
        </p:nvSpPr>
        <p:spPr>
          <a:xfrm>
            <a:off x="9281601" y="6237286"/>
            <a:ext cx="1463040" cy="287337"/>
          </a:xfrm>
          <a:prstGeom prst="rect">
            <a:avLst/>
          </a:prstGeom>
          <a:noFill/>
          <a:ln w="9525">
            <a:noFill/>
            <a:miter lim="800000"/>
            <a:headEnd/>
            <a:tailEnd/>
          </a:ln>
        </p:spPr>
        <p:txBody>
          <a:bodyPr tIns="0" rIns="0" anchor="b"/>
          <a:lstStyle>
            <a:lvl1pPr marL="0" indent="0" algn="ctr">
              <a:buNone/>
              <a:defRPr lang="en-US" sz="1200" dirty="0">
                <a:solidFill>
                  <a:schemeClr val="bg1"/>
                </a:solidFill>
                <a:latin typeface="+mn-lt"/>
              </a:defRPr>
            </a:lvl1pPr>
          </a:lstStyle>
          <a:p>
            <a:r>
              <a:rPr lang="en-US" dirty="0"/>
              <a:t>Organization</a:t>
            </a:r>
          </a:p>
        </p:txBody>
      </p:sp>
      <p:sp>
        <p:nvSpPr>
          <p:cNvPr id="15" name="Content Placeholder 11"/>
          <p:cNvSpPr>
            <a:spLocks noGrp="1"/>
          </p:cNvSpPr>
          <p:nvPr>
            <p:ph sz="quarter" idx="12" hasCustomPrompt="1"/>
          </p:nvPr>
        </p:nvSpPr>
        <p:spPr>
          <a:xfrm>
            <a:off x="10811951" y="6237287"/>
            <a:ext cx="897503" cy="287337"/>
          </a:xfrm>
          <a:prstGeom prst="rect">
            <a:avLst/>
          </a:prstGeom>
          <a:noFill/>
          <a:ln w="9525">
            <a:noFill/>
            <a:miter lim="800000"/>
            <a:headEnd/>
            <a:tailEnd/>
          </a:ln>
        </p:spPr>
        <p:txBody>
          <a:bodyPr wrap="none" tIns="0" rIns="0" anchor="b"/>
          <a:lstStyle>
            <a:lvl1pPr marL="0" indent="0" algn="ctr">
              <a:buNone/>
              <a:defRPr lang="en-US" sz="1200" dirty="0">
                <a:solidFill>
                  <a:schemeClr val="bg1"/>
                </a:solidFill>
                <a:latin typeface="+mn-lt"/>
              </a:defRPr>
            </a:lvl1pPr>
          </a:lstStyle>
          <a:p>
            <a:pPr lvl="0"/>
            <a:r>
              <a:rPr lang="en-US" dirty="0"/>
              <a:t>YYYY-MM-DD</a:t>
            </a:r>
          </a:p>
        </p:txBody>
      </p:sp>
      <p:pic>
        <p:nvPicPr>
          <p:cNvPr id="9" name="Picture 11">
            <a:extLst>
              <a:ext uri="{FF2B5EF4-FFF2-40B4-BE49-F238E27FC236}">
                <a16:creationId xmlns:a16="http://schemas.microsoft.com/office/drawing/2014/main" id="{AE0ABF59-D34C-44E2-8569-812DEC85F2DD}"/>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11519270" y="481203"/>
            <a:ext cx="190184" cy="2560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87326472"/>
      </p:ext>
    </p:extLst>
  </p:cSld>
  <p:clrMapOvr>
    <a:masterClrMapping/>
  </p:clrMapOvr>
  <p:hf sldNum="0" hdr="0" ftr="0"/>
  <p:extLst mod="1">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3 narrow columns">
    <p:spTree>
      <p:nvGrpSpPr>
        <p:cNvPr id="1" name=""/>
        <p:cNvGrpSpPr/>
        <p:nvPr/>
      </p:nvGrpSpPr>
      <p:grpSpPr>
        <a:xfrm>
          <a:off x="0" y="0"/>
          <a:ext cx="0" cy="0"/>
          <a:chOff x="0" y="0"/>
          <a:chExt cx="0" cy="0"/>
        </a:xfrm>
      </p:grpSpPr>
      <p:sp>
        <p:nvSpPr>
          <p:cNvPr id="8" name="Content Placeholder 3"/>
          <p:cNvSpPr>
            <a:spLocks noGrp="1"/>
          </p:cNvSpPr>
          <p:nvPr>
            <p:ph sz="quarter" idx="12" hasCustomPrompt="1"/>
          </p:nvPr>
        </p:nvSpPr>
        <p:spPr>
          <a:xfrm>
            <a:off x="9121776" y="1844674"/>
            <a:ext cx="2590799" cy="4392613"/>
          </a:xfrm>
          <a:prstGeom prst="rect">
            <a:avLst/>
          </a:prstGeom>
        </p:spPr>
        <p:txBody>
          <a:bodyPr/>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1"/>
            <a:r>
              <a:rPr lang="en-US" dirty="0"/>
              <a:t>First level</a:t>
            </a:r>
          </a:p>
          <a:p>
            <a:pPr lvl="2"/>
            <a:r>
              <a:rPr lang="en-US" dirty="0"/>
              <a:t>Second level</a:t>
            </a:r>
          </a:p>
          <a:p>
            <a:pPr lvl="3"/>
            <a:r>
              <a:rPr lang="en-US" dirty="0"/>
              <a:t>Third level</a:t>
            </a:r>
          </a:p>
        </p:txBody>
      </p:sp>
      <p:sp>
        <p:nvSpPr>
          <p:cNvPr id="6" name="Content Placeholder 2"/>
          <p:cNvSpPr>
            <a:spLocks noGrp="1"/>
          </p:cNvSpPr>
          <p:nvPr>
            <p:ph sz="quarter" idx="11" hasCustomPrompt="1"/>
          </p:nvPr>
        </p:nvSpPr>
        <p:spPr>
          <a:xfrm>
            <a:off x="6240464" y="1844674"/>
            <a:ext cx="2592386" cy="4392613"/>
          </a:xfrm>
          <a:prstGeom prst="rect">
            <a:avLst/>
          </a:prstGeom>
        </p:spPr>
        <p:txBody>
          <a:bodyPr/>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1"/>
            <a:r>
              <a:rPr lang="en-US" dirty="0"/>
              <a:t>First level</a:t>
            </a:r>
          </a:p>
          <a:p>
            <a:pPr lvl="2"/>
            <a:r>
              <a:rPr lang="en-US" dirty="0"/>
              <a:t>Second level</a:t>
            </a:r>
          </a:p>
          <a:p>
            <a:pPr lvl="3"/>
            <a:r>
              <a:rPr lang="en-US" dirty="0"/>
              <a:t>Third level</a:t>
            </a:r>
          </a:p>
        </p:txBody>
      </p:sp>
      <p:sp>
        <p:nvSpPr>
          <p:cNvPr id="4" name="Content Placeholder 1"/>
          <p:cNvSpPr>
            <a:spLocks noGrp="1"/>
          </p:cNvSpPr>
          <p:nvPr>
            <p:ph sz="quarter" idx="10" hasCustomPrompt="1"/>
          </p:nvPr>
        </p:nvSpPr>
        <p:spPr>
          <a:xfrm>
            <a:off x="3359149" y="1844674"/>
            <a:ext cx="2592389" cy="4392613"/>
          </a:xfrm>
          <a:prstGeom prst="rect">
            <a:avLst/>
          </a:prstGeom>
        </p:spPr>
        <p:txBody>
          <a:bodyPr/>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1"/>
            <a:r>
              <a:rPr lang="en-US" dirty="0"/>
              <a:t>First level</a:t>
            </a:r>
          </a:p>
          <a:p>
            <a:pPr lvl="2"/>
            <a:r>
              <a:rPr lang="en-US" dirty="0"/>
              <a:t>Second level</a:t>
            </a:r>
          </a:p>
          <a:p>
            <a:pPr lvl="3"/>
            <a:r>
              <a:rPr lang="en-US" dirty="0"/>
              <a:t>Third level</a:t>
            </a:r>
          </a:p>
        </p:txBody>
      </p:sp>
      <p:sp>
        <p:nvSpPr>
          <p:cNvPr id="9" name="Title_SM"/>
          <p:cNvSpPr>
            <a:spLocks noGrp="1" noChangeArrowheads="1"/>
          </p:cNvSpPr>
          <p:nvPr>
            <p:ph type="title" hasCustomPrompt="1"/>
          </p:nvPr>
        </p:nvSpPr>
        <p:spPr bwMode="auto">
          <a:xfrm>
            <a:off x="479424" y="476250"/>
            <a:ext cx="8353425" cy="1081088"/>
          </a:xfrm>
          <a:prstGeom prst="rect">
            <a:avLst/>
          </a:prstGeom>
          <a:noFill/>
          <a:ln w="9525">
            <a:noFill/>
            <a:miter lim="800000"/>
            <a:headEnd/>
            <a:tailEnd/>
          </a:ln>
        </p:spPr>
        <p:txBody>
          <a:bodyPr vert="horz" wrap="square" lIns="72000" tIns="36000" rIns="0" bIns="0" numCol="1" anchor="t" anchorCtr="0" compatLnSpc="1">
            <a:prstTxWarp prst="textNoShape">
              <a:avLst/>
            </a:prstTxWarp>
            <a:noAutofit/>
          </a:bodyPr>
          <a:lstStyle>
            <a:lvl1pPr>
              <a:defRPr/>
            </a:lvl1pPr>
          </a:lstStyle>
          <a:p>
            <a:pPr lvl="0"/>
            <a:r>
              <a:rPr lang="en-US" dirty="0"/>
              <a:t>Slide title, Ericsson Hilda Light 40pt, Ericsson Black, max 2-lines</a:t>
            </a:r>
          </a:p>
        </p:txBody>
      </p:sp>
    </p:spTree>
    <p:extLst>
      <p:ext uri="{BB962C8B-B14F-4D97-AF65-F5344CB8AC3E}">
        <p14:creationId xmlns:p14="http://schemas.microsoft.com/office/powerpoint/2010/main" val="189606870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and 4 columns">
    <p:spTree>
      <p:nvGrpSpPr>
        <p:cNvPr id="1" name=""/>
        <p:cNvGrpSpPr/>
        <p:nvPr/>
      </p:nvGrpSpPr>
      <p:grpSpPr>
        <a:xfrm>
          <a:off x="0" y="0"/>
          <a:ext cx="0" cy="0"/>
          <a:chOff x="0" y="0"/>
          <a:chExt cx="0" cy="0"/>
        </a:xfrm>
      </p:grpSpPr>
      <p:sp>
        <p:nvSpPr>
          <p:cNvPr id="8" name="Content Placeholder 3"/>
          <p:cNvSpPr>
            <a:spLocks noGrp="1"/>
          </p:cNvSpPr>
          <p:nvPr>
            <p:ph sz="quarter" idx="12" hasCustomPrompt="1"/>
          </p:nvPr>
        </p:nvSpPr>
        <p:spPr>
          <a:xfrm>
            <a:off x="6240463" y="1844674"/>
            <a:ext cx="2592388" cy="4392614"/>
          </a:xfrm>
          <a:prstGeom prst="rect">
            <a:avLst/>
          </a:prstGeom>
        </p:spPr>
        <p:txBody>
          <a:bodyPr/>
          <a:lstStyle>
            <a:lvl1pPr>
              <a:defRPr/>
            </a:lvl1pPr>
            <a:lvl2pPr>
              <a:defRPr/>
            </a:lvl2pPr>
            <a:lvl3pPr>
              <a:defRPr/>
            </a:lvl3pPr>
            <a:lvl4pPr>
              <a:defRPr/>
            </a:lvl4pPr>
          </a:lstStyle>
          <a:p>
            <a:pPr lvl="0"/>
            <a:r>
              <a:rPr lang="en-US" dirty="0"/>
              <a:t>For heading, use Ericsson Hilda in bold. For copy and bullets, use Ericsson Hilda.</a:t>
            </a:r>
          </a:p>
          <a:p>
            <a:pPr lvl="1"/>
            <a:r>
              <a:rPr lang="en-US" dirty="0"/>
              <a:t>First level</a:t>
            </a:r>
          </a:p>
          <a:p>
            <a:pPr lvl="2"/>
            <a:r>
              <a:rPr lang="en-US" dirty="0"/>
              <a:t>Second level</a:t>
            </a:r>
          </a:p>
          <a:p>
            <a:pPr lvl="3"/>
            <a:r>
              <a:rPr lang="en-US" dirty="0"/>
              <a:t>Third level</a:t>
            </a:r>
          </a:p>
        </p:txBody>
      </p:sp>
      <p:sp>
        <p:nvSpPr>
          <p:cNvPr id="6" name="Content Placeholder 2"/>
          <p:cNvSpPr>
            <a:spLocks noGrp="1"/>
          </p:cNvSpPr>
          <p:nvPr>
            <p:ph sz="quarter" idx="11" hasCustomPrompt="1"/>
          </p:nvPr>
        </p:nvSpPr>
        <p:spPr>
          <a:xfrm>
            <a:off x="3359149" y="1844674"/>
            <a:ext cx="2592389" cy="4392613"/>
          </a:xfrm>
          <a:prstGeom prst="rect">
            <a:avLst/>
          </a:prstGeom>
        </p:spPr>
        <p:txBody>
          <a:bodyPr/>
          <a:lstStyle>
            <a:lvl1pPr>
              <a:defRPr/>
            </a:lvl1pPr>
            <a:lvl2pPr>
              <a:defRPr/>
            </a:lvl2pPr>
            <a:lvl3pPr>
              <a:defRPr/>
            </a:lvl3pPr>
            <a:lvl4pPr>
              <a:defRPr/>
            </a:lvl4pPr>
          </a:lstStyle>
          <a:p>
            <a:pPr lvl="0"/>
            <a:r>
              <a:rPr lang="en-US" dirty="0"/>
              <a:t>For heading, use Ericsson Hilda in bold. For copy and bullets, use Ericsson Hilda.</a:t>
            </a:r>
          </a:p>
          <a:p>
            <a:pPr lvl="1"/>
            <a:r>
              <a:rPr lang="en-US" dirty="0"/>
              <a:t>First level</a:t>
            </a:r>
          </a:p>
          <a:p>
            <a:pPr lvl="2"/>
            <a:r>
              <a:rPr lang="en-US" dirty="0"/>
              <a:t>Second level</a:t>
            </a:r>
          </a:p>
          <a:p>
            <a:pPr lvl="3"/>
            <a:r>
              <a:rPr lang="en-US" dirty="0"/>
              <a:t>Third level</a:t>
            </a:r>
          </a:p>
        </p:txBody>
      </p:sp>
      <p:sp>
        <p:nvSpPr>
          <p:cNvPr id="4" name="Content Placeholder 1"/>
          <p:cNvSpPr>
            <a:spLocks noGrp="1"/>
          </p:cNvSpPr>
          <p:nvPr>
            <p:ph sz="quarter" idx="10" hasCustomPrompt="1"/>
          </p:nvPr>
        </p:nvSpPr>
        <p:spPr>
          <a:xfrm>
            <a:off x="479425" y="1844674"/>
            <a:ext cx="2592388" cy="4392613"/>
          </a:xfrm>
          <a:prstGeom prst="rect">
            <a:avLst/>
          </a:prstGeom>
        </p:spPr>
        <p:txBody>
          <a:bodyPr/>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1"/>
            <a:r>
              <a:rPr lang="en-US" dirty="0"/>
              <a:t>First level</a:t>
            </a:r>
          </a:p>
          <a:p>
            <a:pPr lvl="2"/>
            <a:r>
              <a:rPr lang="en-US" dirty="0"/>
              <a:t>Second level</a:t>
            </a:r>
          </a:p>
          <a:p>
            <a:pPr lvl="3"/>
            <a:r>
              <a:rPr lang="en-US" dirty="0"/>
              <a:t>Third level</a:t>
            </a:r>
          </a:p>
        </p:txBody>
      </p:sp>
      <p:sp>
        <p:nvSpPr>
          <p:cNvPr id="9" name="Content Placeholder 3"/>
          <p:cNvSpPr>
            <a:spLocks noGrp="1"/>
          </p:cNvSpPr>
          <p:nvPr>
            <p:ph sz="quarter" idx="13" hasCustomPrompt="1"/>
          </p:nvPr>
        </p:nvSpPr>
        <p:spPr>
          <a:xfrm>
            <a:off x="9120188" y="1844674"/>
            <a:ext cx="2592387" cy="4392613"/>
          </a:xfrm>
          <a:prstGeom prst="rect">
            <a:avLst/>
          </a:prstGeom>
        </p:spPr>
        <p:txBody>
          <a:bodyPr/>
          <a:lstStyle>
            <a:lvl1pPr>
              <a:defRPr/>
            </a:lvl1pPr>
            <a:lvl2pPr>
              <a:defRPr/>
            </a:lvl2pPr>
            <a:lvl3pPr>
              <a:defRPr/>
            </a:lvl3pPr>
            <a:lvl4pPr>
              <a:defRPr/>
            </a:lvl4pPr>
          </a:lstStyle>
          <a:p>
            <a:pPr lvl="0"/>
            <a:r>
              <a:rPr lang="en-US" dirty="0"/>
              <a:t>For heading, use Ericsson Hilda in bold. For copy and bullets, use Ericsson Hilda.</a:t>
            </a:r>
          </a:p>
          <a:p>
            <a:pPr lvl="1"/>
            <a:r>
              <a:rPr lang="en-US" dirty="0"/>
              <a:t>First level</a:t>
            </a:r>
          </a:p>
          <a:p>
            <a:pPr lvl="2"/>
            <a:r>
              <a:rPr lang="en-US" dirty="0"/>
              <a:t>Second level</a:t>
            </a:r>
          </a:p>
          <a:p>
            <a:pPr lvl="3"/>
            <a:r>
              <a:rPr lang="en-US" dirty="0"/>
              <a:t>Third level</a:t>
            </a:r>
          </a:p>
        </p:txBody>
      </p:sp>
      <p:sp>
        <p:nvSpPr>
          <p:cNvPr id="10" name="Title_SM"/>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0" bIns="0" numCol="1" anchor="t" anchorCtr="0" compatLnSpc="1">
            <a:prstTxWarp prst="textNoShape">
              <a:avLst/>
            </a:prstTxWarp>
            <a:noAutofit/>
          </a:bodyPr>
          <a:lstStyle>
            <a:lvl1pPr>
              <a:defRPr/>
            </a:lvl1pPr>
          </a:lstStyle>
          <a:p>
            <a:pPr lvl="0"/>
            <a:r>
              <a:rPr lang="en-US" dirty="0"/>
              <a:t>Slide title, Ericsson Hilda Light 40pt, Ericsson Black, max 2-lines</a:t>
            </a:r>
          </a:p>
        </p:txBody>
      </p:sp>
    </p:spTree>
    <p:extLst>
      <p:ext uri="{BB962C8B-B14F-4D97-AF65-F5344CB8AC3E}">
        <p14:creationId xmlns:p14="http://schemas.microsoft.com/office/powerpoint/2010/main" val="227589923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itle, Preamble and 3 columns">
    <p:spTree>
      <p:nvGrpSpPr>
        <p:cNvPr id="1" name=""/>
        <p:cNvGrpSpPr/>
        <p:nvPr/>
      </p:nvGrpSpPr>
      <p:grpSpPr>
        <a:xfrm>
          <a:off x="0" y="0"/>
          <a:ext cx="0" cy="0"/>
          <a:chOff x="0" y="0"/>
          <a:chExt cx="0" cy="0"/>
        </a:xfrm>
      </p:grpSpPr>
      <p:sp>
        <p:nvSpPr>
          <p:cNvPr id="8" name="Content Placeholder 3"/>
          <p:cNvSpPr>
            <a:spLocks noGrp="1"/>
          </p:cNvSpPr>
          <p:nvPr>
            <p:ph sz="quarter" idx="12" hasCustomPrompt="1"/>
          </p:nvPr>
        </p:nvSpPr>
        <p:spPr>
          <a:xfrm>
            <a:off x="6240463" y="4149724"/>
            <a:ext cx="2592388" cy="2087563"/>
          </a:xfrm>
          <a:prstGeom prst="rect">
            <a:avLst/>
          </a:prstGeom>
        </p:spPr>
        <p:txBody>
          <a:bodyPr tIns="36000"/>
          <a:lstStyle>
            <a:lvl1pPr>
              <a:defRPr sz="2000"/>
            </a:lvl1pPr>
            <a:lvl2pPr>
              <a:defRPr sz="2000"/>
            </a:lvl2pPr>
            <a:lvl3pPr>
              <a:defRPr sz="2000"/>
            </a:lvl3pPr>
            <a:lvl4pPr>
              <a:defRPr sz="2000"/>
            </a:lvl4pPr>
            <a:lvl5pPr>
              <a:defRPr sz="2000"/>
            </a:lvl5pPr>
          </a:lstStyle>
          <a:p>
            <a:pPr lvl="0"/>
            <a:r>
              <a:rPr lang="en-US" dirty="0"/>
              <a:t>For heading, use Ericsson Hilda in bold. For copy and bullets, use E. Hilda.</a:t>
            </a:r>
          </a:p>
          <a:p>
            <a:pPr lvl="1"/>
            <a:r>
              <a:rPr lang="en-US" dirty="0"/>
              <a:t>First level</a:t>
            </a:r>
          </a:p>
          <a:p>
            <a:pPr lvl="2"/>
            <a:r>
              <a:rPr lang="en-US" dirty="0"/>
              <a:t>Second level</a:t>
            </a:r>
          </a:p>
        </p:txBody>
      </p:sp>
      <p:sp>
        <p:nvSpPr>
          <p:cNvPr id="6" name="Content Placeholder 2"/>
          <p:cNvSpPr>
            <a:spLocks noGrp="1"/>
          </p:cNvSpPr>
          <p:nvPr>
            <p:ph sz="quarter" idx="11" hasCustomPrompt="1"/>
          </p:nvPr>
        </p:nvSpPr>
        <p:spPr>
          <a:xfrm>
            <a:off x="3359150" y="4149725"/>
            <a:ext cx="2592388" cy="2087562"/>
          </a:xfrm>
          <a:prstGeom prst="rect">
            <a:avLst/>
          </a:prstGeom>
        </p:spPr>
        <p:txBody>
          <a:bodyPr tIns="36000"/>
          <a:lstStyle>
            <a:lvl1pPr>
              <a:defRPr sz="2000"/>
            </a:lvl1pPr>
            <a:lvl2pPr>
              <a:defRPr sz="2000"/>
            </a:lvl2pPr>
            <a:lvl3pPr>
              <a:defRPr sz="2000"/>
            </a:lvl3pPr>
            <a:lvl4pPr>
              <a:defRPr sz="2000"/>
            </a:lvl4pPr>
            <a:lvl5pPr>
              <a:defRPr sz="2000"/>
            </a:lvl5pPr>
          </a:lstStyle>
          <a:p>
            <a:pPr lvl="0"/>
            <a:r>
              <a:rPr lang="en-US" dirty="0"/>
              <a:t>For heading, use Ericsson Hilda in bold. For copy and bullets, use E. Hilda.</a:t>
            </a:r>
          </a:p>
          <a:p>
            <a:pPr lvl="1"/>
            <a:r>
              <a:rPr lang="en-US" dirty="0"/>
              <a:t>First level</a:t>
            </a:r>
          </a:p>
          <a:p>
            <a:pPr lvl="2"/>
            <a:r>
              <a:rPr lang="en-US" dirty="0"/>
              <a:t>Second level</a:t>
            </a:r>
          </a:p>
        </p:txBody>
      </p:sp>
      <p:sp>
        <p:nvSpPr>
          <p:cNvPr id="4" name="Content Placeholder 1"/>
          <p:cNvSpPr>
            <a:spLocks noGrp="1"/>
          </p:cNvSpPr>
          <p:nvPr>
            <p:ph sz="quarter" idx="10" hasCustomPrompt="1"/>
          </p:nvPr>
        </p:nvSpPr>
        <p:spPr>
          <a:xfrm>
            <a:off x="479425" y="1844675"/>
            <a:ext cx="2592388" cy="4392612"/>
          </a:xfrm>
          <a:prstGeom prst="rect">
            <a:avLst/>
          </a:prstGeom>
        </p:spPr>
        <p:txBody>
          <a:bodyPr/>
          <a:lstStyle>
            <a:lvl1pPr marL="0" indent="0">
              <a:buFont typeface="Ericsson Hilda Light" panose="020B0604020202020204" pitchFamily="34" charset="0"/>
              <a:buNone/>
              <a:defRPr sz="2500">
                <a:latin typeface="+mn-lt"/>
              </a:defRPr>
            </a:lvl1pPr>
            <a:lvl2pPr marL="0" indent="0">
              <a:buFont typeface="Ericsson Hilda Light" panose="020B0604020202020204" pitchFamily="34" charset="0"/>
              <a:buNone/>
              <a:defRPr sz="2500">
                <a:latin typeface="+mj-lt"/>
              </a:defRPr>
            </a:lvl2pPr>
            <a:lvl3pPr marL="342900" indent="0">
              <a:buFont typeface="Ericsson Hilda Light" panose="020B0604020202020204" pitchFamily="34" charset="0"/>
              <a:buNone/>
              <a:defRPr sz="2500">
                <a:latin typeface="+mj-lt"/>
              </a:defRPr>
            </a:lvl3pPr>
            <a:lvl4pPr marL="685800" indent="0">
              <a:buFont typeface="Ericsson Hilda Light" panose="020B0604020202020204" pitchFamily="34" charset="0"/>
              <a:buNone/>
              <a:defRPr sz="2500">
                <a:latin typeface="+mj-lt"/>
              </a:defRPr>
            </a:lvl4pPr>
            <a:lvl5pPr marL="1028700" indent="0">
              <a:buFont typeface="Ericsson Hilda Light" panose="020B0604020202020204" pitchFamily="34" charset="0"/>
              <a:buNone/>
              <a:defRPr sz="2500">
                <a:latin typeface="+mj-lt"/>
              </a:defRPr>
            </a:lvl5pPr>
          </a:lstStyle>
          <a:p>
            <a:pPr lvl="0"/>
            <a:r>
              <a:rPr kumimoji="0" lang="en-US" sz="2500" b="0" i="0" u="none" strike="noStrike" kern="1200" cap="none" spc="0" normalizeH="0" baseline="0" noProof="0" dirty="0">
                <a:ln>
                  <a:noFill/>
                </a:ln>
                <a:solidFill>
                  <a:srgbClr val="181818"/>
                </a:solidFill>
                <a:effectLst/>
                <a:uLnTx/>
                <a:uFillTx/>
                <a:ea typeface="+mn-ea"/>
                <a:cs typeface="Ericsson Hilda Light" panose="020B0604020202020204" pitchFamily="34" charset="0"/>
              </a:rPr>
              <a:t>Preamble text, </a:t>
            </a:r>
            <a:r>
              <a:rPr lang="en-US" dirty="0"/>
              <a:t>Ericsson </a:t>
            </a:r>
            <a:r>
              <a:rPr kumimoji="0" lang="en-US" sz="2500" b="0" i="0" u="none" strike="noStrike" kern="1200" cap="none" spc="0" normalizeH="0" baseline="0" noProof="0" dirty="0">
                <a:ln>
                  <a:noFill/>
                </a:ln>
                <a:solidFill>
                  <a:srgbClr val="181818"/>
                </a:solidFill>
                <a:effectLst/>
                <a:uLnTx/>
                <a:uFillTx/>
                <a:ea typeface="+mn-ea"/>
                <a:cs typeface="Ericsson Hilda Light" panose="020B0604020202020204" pitchFamily="34" charset="0"/>
              </a:rPr>
              <a:t>Hilda 25pt, Ericsson Black</a:t>
            </a:r>
            <a:endParaRPr lang="en-US" dirty="0"/>
          </a:p>
        </p:txBody>
      </p:sp>
      <p:sp>
        <p:nvSpPr>
          <p:cNvPr id="9" name="Content Placeholder 3"/>
          <p:cNvSpPr>
            <a:spLocks noGrp="1"/>
          </p:cNvSpPr>
          <p:nvPr>
            <p:ph sz="quarter" idx="13" hasCustomPrompt="1"/>
          </p:nvPr>
        </p:nvSpPr>
        <p:spPr>
          <a:xfrm>
            <a:off x="9120188" y="4149724"/>
            <a:ext cx="2592387" cy="2087563"/>
          </a:xfrm>
          <a:prstGeom prst="rect">
            <a:avLst/>
          </a:prstGeom>
        </p:spPr>
        <p:txBody>
          <a:bodyPr tIns="36000"/>
          <a:lstStyle>
            <a:lvl1pPr>
              <a:defRPr sz="2000"/>
            </a:lvl1pPr>
            <a:lvl2pPr>
              <a:defRPr sz="2000"/>
            </a:lvl2pPr>
            <a:lvl3pPr>
              <a:defRPr sz="2000"/>
            </a:lvl3pPr>
            <a:lvl4pPr>
              <a:defRPr sz="2000"/>
            </a:lvl4pPr>
            <a:lvl5pPr>
              <a:defRPr sz="2000"/>
            </a:lvl5pPr>
          </a:lstStyle>
          <a:p>
            <a:pPr lvl="0"/>
            <a:r>
              <a:rPr lang="en-US" dirty="0"/>
              <a:t>For heading, use Ericsson Hilda in bold. For copy and bullets, use E. Hilda.</a:t>
            </a:r>
          </a:p>
          <a:p>
            <a:pPr lvl="1"/>
            <a:r>
              <a:rPr lang="en-US" dirty="0"/>
              <a:t>First level</a:t>
            </a:r>
          </a:p>
          <a:p>
            <a:pPr lvl="2"/>
            <a:r>
              <a:rPr lang="en-US" dirty="0"/>
              <a:t>Second level</a:t>
            </a:r>
          </a:p>
        </p:txBody>
      </p:sp>
      <p:sp>
        <p:nvSpPr>
          <p:cNvPr id="10" name="Title_SM"/>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0" bIns="0" numCol="1" anchor="t" anchorCtr="0" compatLnSpc="1">
            <a:prstTxWarp prst="textNoShape">
              <a:avLst/>
            </a:prstTxWarp>
            <a:noAutofit/>
          </a:bodyPr>
          <a:lstStyle>
            <a:lvl1pPr>
              <a:defRPr/>
            </a:lvl1pPr>
          </a:lstStyle>
          <a:p>
            <a:pPr lvl="0"/>
            <a:r>
              <a:rPr lang="en-US" dirty="0"/>
              <a:t>Slide title, Ericsson Hilda Light 40pt, Ericsson Black, max 2-lines</a:t>
            </a:r>
          </a:p>
        </p:txBody>
      </p:sp>
    </p:spTree>
    <p:extLst>
      <p:ext uri="{BB962C8B-B14F-4D97-AF65-F5344CB8AC3E}">
        <p14:creationId xmlns:p14="http://schemas.microsoft.com/office/powerpoint/2010/main" val="150909029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and 4 columns with visuals">
    <p:spTree>
      <p:nvGrpSpPr>
        <p:cNvPr id="1" name=""/>
        <p:cNvGrpSpPr/>
        <p:nvPr/>
      </p:nvGrpSpPr>
      <p:grpSpPr>
        <a:xfrm>
          <a:off x="0" y="0"/>
          <a:ext cx="0" cy="0"/>
          <a:chOff x="0" y="0"/>
          <a:chExt cx="0" cy="0"/>
        </a:xfrm>
      </p:grpSpPr>
      <p:sp>
        <p:nvSpPr>
          <p:cNvPr id="8" name="Content Placeholder 3"/>
          <p:cNvSpPr>
            <a:spLocks noGrp="1"/>
          </p:cNvSpPr>
          <p:nvPr>
            <p:ph sz="quarter" idx="12" hasCustomPrompt="1"/>
          </p:nvPr>
        </p:nvSpPr>
        <p:spPr>
          <a:xfrm>
            <a:off x="6240463" y="4149724"/>
            <a:ext cx="2592388" cy="2087563"/>
          </a:xfrm>
          <a:prstGeom prst="rect">
            <a:avLst/>
          </a:prstGeom>
        </p:spPr>
        <p:txBody>
          <a:bodyPr lIns="72000" tIns="36000"/>
          <a:lstStyle>
            <a:lvl1pPr>
              <a:defRPr sz="2000"/>
            </a:lvl1pPr>
            <a:lvl2pPr>
              <a:defRPr sz="2000"/>
            </a:lvl2pPr>
            <a:lvl3pPr>
              <a:defRPr sz="2000"/>
            </a:lvl3pPr>
            <a:lvl4pPr>
              <a:defRPr sz="2000"/>
            </a:lvl4pPr>
            <a:lvl5pPr>
              <a:defRPr sz="2000"/>
            </a:lvl5pPr>
          </a:lstStyle>
          <a:p>
            <a:pPr lvl="0"/>
            <a:r>
              <a:rPr lang="en-US" dirty="0"/>
              <a:t>For heading, use Ericsson Hilda in bold. For copy and bullets, use E. Hilda.</a:t>
            </a:r>
          </a:p>
          <a:p>
            <a:pPr lvl="1"/>
            <a:r>
              <a:rPr lang="en-US" dirty="0"/>
              <a:t>First level</a:t>
            </a:r>
          </a:p>
          <a:p>
            <a:pPr lvl="2"/>
            <a:r>
              <a:rPr lang="en-US" dirty="0"/>
              <a:t>Second level</a:t>
            </a:r>
          </a:p>
        </p:txBody>
      </p:sp>
      <p:sp>
        <p:nvSpPr>
          <p:cNvPr id="6" name="Content Placeholder 2"/>
          <p:cNvSpPr>
            <a:spLocks noGrp="1"/>
          </p:cNvSpPr>
          <p:nvPr>
            <p:ph sz="quarter" idx="11" hasCustomPrompt="1"/>
          </p:nvPr>
        </p:nvSpPr>
        <p:spPr>
          <a:xfrm>
            <a:off x="3359149" y="4149724"/>
            <a:ext cx="2592389" cy="2087563"/>
          </a:xfrm>
          <a:prstGeom prst="rect">
            <a:avLst/>
          </a:prstGeom>
        </p:spPr>
        <p:txBody>
          <a:bodyPr lIns="72000" tIns="36000"/>
          <a:lstStyle>
            <a:lvl1pPr>
              <a:defRPr sz="2000"/>
            </a:lvl1pPr>
            <a:lvl2pPr>
              <a:defRPr sz="2000"/>
            </a:lvl2pPr>
            <a:lvl3pPr>
              <a:defRPr sz="2000"/>
            </a:lvl3pPr>
            <a:lvl4pPr>
              <a:defRPr sz="2000"/>
            </a:lvl4pPr>
            <a:lvl5pPr>
              <a:defRPr sz="2000"/>
            </a:lvl5pPr>
          </a:lstStyle>
          <a:p>
            <a:pPr lvl="0"/>
            <a:r>
              <a:rPr lang="en-US" dirty="0"/>
              <a:t>For heading, use Ericsson Hilda in bold. For copy and bullets, use E. Hilda.</a:t>
            </a:r>
          </a:p>
          <a:p>
            <a:pPr lvl="1"/>
            <a:r>
              <a:rPr lang="en-US" dirty="0"/>
              <a:t>First level</a:t>
            </a:r>
          </a:p>
          <a:p>
            <a:pPr lvl="2"/>
            <a:r>
              <a:rPr lang="en-US" dirty="0"/>
              <a:t>Second level</a:t>
            </a:r>
          </a:p>
        </p:txBody>
      </p:sp>
      <p:sp>
        <p:nvSpPr>
          <p:cNvPr id="4" name="Content Placeholder 1"/>
          <p:cNvSpPr>
            <a:spLocks noGrp="1"/>
          </p:cNvSpPr>
          <p:nvPr>
            <p:ph sz="quarter" idx="10" hasCustomPrompt="1"/>
          </p:nvPr>
        </p:nvSpPr>
        <p:spPr>
          <a:xfrm>
            <a:off x="479425" y="4149724"/>
            <a:ext cx="2592388" cy="2087563"/>
          </a:xfrm>
          <a:prstGeom prst="rect">
            <a:avLst/>
          </a:prstGeom>
        </p:spPr>
        <p:txBody>
          <a:bodyPr lIns="72000" tIns="36000"/>
          <a:lstStyle>
            <a:lvl1pPr>
              <a:defRPr sz="2000"/>
            </a:lvl1pPr>
            <a:lvl2pPr>
              <a:defRPr sz="2000"/>
            </a:lvl2pPr>
            <a:lvl3pPr>
              <a:defRPr sz="2000"/>
            </a:lvl3pPr>
            <a:lvl4pPr>
              <a:defRPr sz="2000"/>
            </a:lvl4pPr>
            <a:lvl5pPr>
              <a:defRPr sz="2000"/>
            </a:lvl5pPr>
          </a:lstStyle>
          <a:p>
            <a:pPr lvl="0"/>
            <a:r>
              <a:rPr lang="en-US" dirty="0"/>
              <a:t>For heading, use Ericsson Hilda in bold. For copy and bullets, use E. Hilda.</a:t>
            </a:r>
          </a:p>
          <a:p>
            <a:pPr lvl="1"/>
            <a:r>
              <a:rPr lang="en-US" dirty="0"/>
              <a:t>First level</a:t>
            </a:r>
          </a:p>
          <a:p>
            <a:pPr lvl="2"/>
            <a:r>
              <a:rPr lang="en-US" dirty="0"/>
              <a:t>Second level</a:t>
            </a:r>
          </a:p>
        </p:txBody>
      </p:sp>
      <p:sp>
        <p:nvSpPr>
          <p:cNvPr id="9" name="Content Placeholder 3"/>
          <p:cNvSpPr>
            <a:spLocks noGrp="1"/>
          </p:cNvSpPr>
          <p:nvPr>
            <p:ph sz="quarter" idx="13" hasCustomPrompt="1"/>
          </p:nvPr>
        </p:nvSpPr>
        <p:spPr>
          <a:xfrm>
            <a:off x="9121776" y="4149724"/>
            <a:ext cx="2590799" cy="2087563"/>
          </a:xfrm>
          <a:prstGeom prst="rect">
            <a:avLst/>
          </a:prstGeom>
        </p:spPr>
        <p:txBody>
          <a:bodyPr lIns="72000" tIns="36000"/>
          <a:lstStyle>
            <a:lvl1pPr>
              <a:defRPr sz="2000"/>
            </a:lvl1pPr>
            <a:lvl2pPr>
              <a:defRPr sz="2000"/>
            </a:lvl2pPr>
            <a:lvl3pPr>
              <a:defRPr sz="2000"/>
            </a:lvl3pPr>
            <a:lvl4pPr>
              <a:defRPr sz="2000"/>
            </a:lvl4pPr>
            <a:lvl5pPr>
              <a:defRPr sz="2000"/>
            </a:lvl5pPr>
          </a:lstStyle>
          <a:p>
            <a:pPr lvl="0"/>
            <a:r>
              <a:rPr lang="en-US" dirty="0"/>
              <a:t>For heading, use Ericsson Hilda in bold. For copy and bullets, use E. Hilda.</a:t>
            </a:r>
          </a:p>
          <a:p>
            <a:pPr lvl="1"/>
            <a:r>
              <a:rPr lang="en-US" dirty="0"/>
              <a:t>First level</a:t>
            </a:r>
          </a:p>
          <a:p>
            <a:pPr lvl="2"/>
            <a:r>
              <a:rPr lang="en-US" dirty="0"/>
              <a:t>Second level</a:t>
            </a:r>
          </a:p>
        </p:txBody>
      </p:sp>
      <p:sp>
        <p:nvSpPr>
          <p:cNvPr id="10" name="Title_SM"/>
          <p:cNvSpPr>
            <a:spLocks noGrp="1" noChangeArrowheads="1"/>
          </p:cNvSpPr>
          <p:nvPr>
            <p:ph type="title" hasCustomPrompt="1"/>
          </p:nvPr>
        </p:nvSpPr>
        <p:spPr bwMode="auto">
          <a:xfrm>
            <a:off x="479425" y="476250"/>
            <a:ext cx="8353425" cy="1081088"/>
          </a:xfrm>
          <a:prstGeom prst="rect">
            <a:avLst/>
          </a:prstGeom>
          <a:noFill/>
          <a:ln w="9525">
            <a:noFill/>
            <a:miter lim="800000"/>
            <a:headEnd/>
            <a:tailEnd/>
          </a:ln>
        </p:spPr>
        <p:txBody>
          <a:bodyPr vert="horz" wrap="square" lIns="72000" tIns="36000" rIns="0" bIns="0" numCol="1" anchor="t" anchorCtr="0" compatLnSpc="1">
            <a:prstTxWarp prst="textNoShape">
              <a:avLst/>
            </a:prstTxWarp>
            <a:noAutofit/>
          </a:bodyPr>
          <a:lstStyle>
            <a:lvl1pPr>
              <a:defRPr/>
            </a:lvl1pPr>
          </a:lstStyle>
          <a:p>
            <a:pPr lvl="0"/>
            <a:r>
              <a:rPr lang="en-US" dirty="0"/>
              <a:t>Slide title, Ericsson Hilda Light 40pt, Ericsson Black, max 2-lines</a:t>
            </a:r>
          </a:p>
        </p:txBody>
      </p:sp>
    </p:spTree>
    <p:extLst>
      <p:ext uri="{BB962C8B-B14F-4D97-AF65-F5344CB8AC3E}">
        <p14:creationId xmlns:p14="http://schemas.microsoft.com/office/powerpoint/2010/main" val="3100695833"/>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itle and 4 Content">
    <p:spTree>
      <p:nvGrpSpPr>
        <p:cNvPr id="1" name=""/>
        <p:cNvGrpSpPr/>
        <p:nvPr/>
      </p:nvGrpSpPr>
      <p:grpSpPr>
        <a:xfrm>
          <a:off x="0" y="0"/>
          <a:ext cx="0" cy="0"/>
          <a:chOff x="0" y="0"/>
          <a:chExt cx="0" cy="0"/>
        </a:xfrm>
      </p:grpSpPr>
      <p:sp>
        <p:nvSpPr>
          <p:cNvPr id="6" name="Content Placeholder 4"/>
          <p:cNvSpPr>
            <a:spLocks noGrp="1"/>
          </p:cNvSpPr>
          <p:nvPr>
            <p:ph sz="quarter" idx="4" hasCustomPrompt="1"/>
          </p:nvPr>
        </p:nvSpPr>
        <p:spPr>
          <a:xfrm>
            <a:off x="6240462" y="4149724"/>
            <a:ext cx="5472113" cy="2087564"/>
          </a:xfrm>
          <a:prstGeom prst="rect">
            <a:avLst/>
          </a:prstGeom>
        </p:spPr>
        <p:txBody>
          <a:bodyPr lIns="72000" tIns="36000"/>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1"/>
            <a:r>
              <a:rPr lang="en-US" dirty="0"/>
              <a:t>First level</a:t>
            </a:r>
          </a:p>
          <a:p>
            <a:pPr lvl="2"/>
            <a:r>
              <a:rPr lang="en-US" dirty="0"/>
              <a:t>Second level</a:t>
            </a:r>
          </a:p>
          <a:p>
            <a:pPr lvl="3"/>
            <a:r>
              <a:rPr lang="en-US" dirty="0"/>
              <a:t>Third level</a:t>
            </a:r>
          </a:p>
          <a:p>
            <a:pPr lvl="4"/>
            <a:r>
              <a:rPr lang="en-US" dirty="0"/>
              <a:t>Fourth level</a:t>
            </a:r>
          </a:p>
        </p:txBody>
      </p:sp>
      <p:sp>
        <p:nvSpPr>
          <p:cNvPr id="4" name="Content Placeholder 2"/>
          <p:cNvSpPr>
            <a:spLocks noGrp="1"/>
          </p:cNvSpPr>
          <p:nvPr>
            <p:ph sz="quarter" idx="2" hasCustomPrompt="1"/>
          </p:nvPr>
        </p:nvSpPr>
        <p:spPr>
          <a:xfrm>
            <a:off x="6240462" y="1844674"/>
            <a:ext cx="5472113" cy="2089151"/>
          </a:xfrm>
          <a:prstGeom prst="rect">
            <a:avLst/>
          </a:prstGeom>
        </p:spPr>
        <p:txBody>
          <a:bodyPr lIns="72000" tIns="36000"/>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1"/>
            <a:r>
              <a:rPr lang="en-US" dirty="0"/>
              <a:t>First level</a:t>
            </a:r>
          </a:p>
          <a:p>
            <a:pPr lvl="2"/>
            <a:r>
              <a:rPr lang="en-US" dirty="0"/>
              <a:t>Second level</a:t>
            </a:r>
          </a:p>
          <a:p>
            <a:pPr lvl="3"/>
            <a:r>
              <a:rPr lang="en-US" dirty="0"/>
              <a:t>Third level</a:t>
            </a:r>
          </a:p>
          <a:p>
            <a:pPr lvl="4"/>
            <a:r>
              <a:rPr lang="en-US" dirty="0"/>
              <a:t>Fourth level</a:t>
            </a:r>
          </a:p>
        </p:txBody>
      </p:sp>
      <p:sp>
        <p:nvSpPr>
          <p:cNvPr id="3" name="Content Placeholder 1"/>
          <p:cNvSpPr>
            <a:spLocks noGrp="1"/>
          </p:cNvSpPr>
          <p:nvPr>
            <p:ph sz="quarter" idx="1" hasCustomPrompt="1"/>
          </p:nvPr>
        </p:nvSpPr>
        <p:spPr>
          <a:xfrm>
            <a:off x="479425" y="1844674"/>
            <a:ext cx="5472113" cy="2089151"/>
          </a:xfrm>
          <a:prstGeom prst="rect">
            <a:avLst/>
          </a:prstGeom>
        </p:spPr>
        <p:txBody>
          <a:bodyPr lIns="72000" tIns="36000"/>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1"/>
            <a:r>
              <a:rPr lang="en-US" dirty="0"/>
              <a:t>First level</a:t>
            </a:r>
          </a:p>
          <a:p>
            <a:pPr lvl="2"/>
            <a:r>
              <a:rPr lang="en-US" dirty="0"/>
              <a:t>Second level</a:t>
            </a:r>
          </a:p>
          <a:p>
            <a:pPr lvl="3"/>
            <a:r>
              <a:rPr lang="en-US" dirty="0"/>
              <a:t>Third level</a:t>
            </a:r>
          </a:p>
          <a:p>
            <a:pPr lvl="4"/>
            <a:r>
              <a:rPr lang="en-US" dirty="0"/>
              <a:t>Fourth level</a:t>
            </a:r>
          </a:p>
        </p:txBody>
      </p:sp>
      <p:sp>
        <p:nvSpPr>
          <p:cNvPr id="8" name="Title_SM"/>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0" bIns="0" numCol="1" anchor="t" anchorCtr="0" compatLnSpc="1">
            <a:prstTxWarp prst="textNoShape">
              <a:avLst/>
            </a:prstTxWarp>
            <a:noAutofit/>
          </a:bodyPr>
          <a:lstStyle>
            <a:lvl1pPr>
              <a:defRPr/>
            </a:lvl1pPr>
          </a:lstStyle>
          <a:p>
            <a:pPr lvl="0"/>
            <a:r>
              <a:rPr lang="en-US" dirty="0"/>
              <a:t>Slide title, Ericsson Hilda Light 40pt, Ericsson Black, max 2-lines</a:t>
            </a:r>
          </a:p>
        </p:txBody>
      </p:sp>
      <p:sp>
        <p:nvSpPr>
          <p:cNvPr id="7" name="Content Placeholder 1">
            <a:extLst>
              <a:ext uri="{FF2B5EF4-FFF2-40B4-BE49-F238E27FC236}">
                <a16:creationId xmlns:a16="http://schemas.microsoft.com/office/drawing/2014/main" id="{5BD2C41D-0700-4885-AB77-25AFFE4E1FDA}"/>
              </a:ext>
            </a:extLst>
          </p:cNvPr>
          <p:cNvSpPr>
            <a:spLocks noGrp="1"/>
          </p:cNvSpPr>
          <p:nvPr>
            <p:ph sz="quarter" idx="10" hasCustomPrompt="1"/>
          </p:nvPr>
        </p:nvSpPr>
        <p:spPr>
          <a:xfrm>
            <a:off x="479425" y="4149725"/>
            <a:ext cx="5472113" cy="2089151"/>
          </a:xfrm>
          <a:prstGeom prst="rect">
            <a:avLst/>
          </a:prstGeom>
        </p:spPr>
        <p:txBody>
          <a:bodyPr lIns="72000" tIns="36000"/>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1"/>
            <a:r>
              <a:rPr lang="en-US" dirty="0"/>
              <a:t>First level</a:t>
            </a:r>
          </a:p>
          <a:p>
            <a:pPr lvl="2"/>
            <a:r>
              <a:rPr lang="en-US" dirty="0"/>
              <a:t>Second level</a:t>
            </a:r>
          </a:p>
          <a:p>
            <a:pPr lvl="3"/>
            <a:r>
              <a:rPr lang="en-US" dirty="0"/>
              <a:t>Third level</a:t>
            </a:r>
          </a:p>
          <a:p>
            <a:pPr lvl="4"/>
            <a:r>
              <a:rPr lang="en-US" dirty="0"/>
              <a:t>Fourth level</a:t>
            </a:r>
          </a:p>
        </p:txBody>
      </p:sp>
    </p:spTree>
    <p:extLst>
      <p:ext uri="{BB962C8B-B14F-4D97-AF65-F5344CB8AC3E}">
        <p14:creationId xmlns:p14="http://schemas.microsoft.com/office/powerpoint/2010/main" val="2548612008"/>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itle and 8 Content">
    <p:spTree>
      <p:nvGrpSpPr>
        <p:cNvPr id="1" name=""/>
        <p:cNvGrpSpPr/>
        <p:nvPr/>
      </p:nvGrpSpPr>
      <p:grpSpPr>
        <a:xfrm>
          <a:off x="0" y="0"/>
          <a:ext cx="0" cy="0"/>
          <a:chOff x="0" y="0"/>
          <a:chExt cx="0" cy="0"/>
        </a:xfrm>
      </p:grpSpPr>
      <p:sp>
        <p:nvSpPr>
          <p:cNvPr id="6" name="Content Placeholder 4"/>
          <p:cNvSpPr>
            <a:spLocks noGrp="1"/>
          </p:cNvSpPr>
          <p:nvPr>
            <p:ph sz="quarter" idx="4" hasCustomPrompt="1"/>
          </p:nvPr>
        </p:nvSpPr>
        <p:spPr>
          <a:xfrm>
            <a:off x="6240463" y="4150995"/>
            <a:ext cx="2592387" cy="2086292"/>
          </a:xfrm>
          <a:prstGeom prst="rect">
            <a:avLst/>
          </a:prstGeom>
        </p:spPr>
        <p:txBody>
          <a:bodyPr lIns="72000" tIns="36000"/>
          <a:lstStyle>
            <a:lvl1pPr>
              <a:defRPr sz="2000"/>
            </a:lvl1pPr>
            <a:lvl2pPr>
              <a:defRPr sz="2000"/>
            </a:lvl2pPr>
            <a:lvl3pPr>
              <a:defRPr sz="2000"/>
            </a:lvl3pPr>
            <a:lvl4pPr>
              <a:defRPr sz="2000"/>
            </a:lvl4pPr>
            <a:lvl5pPr marL="1028700" indent="0">
              <a:buNone/>
              <a:defRPr sz="2000"/>
            </a:lvl5pPr>
          </a:lstStyle>
          <a:p>
            <a:pPr lvl="0"/>
            <a:r>
              <a:rPr lang="en-US" dirty="0"/>
              <a:t>For heading, use Ericsson Hilda in bold. For copy and bullets, use E. Hilda.</a:t>
            </a:r>
          </a:p>
          <a:p>
            <a:pPr lvl="1"/>
            <a:r>
              <a:rPr lang="en-US" dirty="0"/>
              <a:t>First level</a:t>
            </a:r>
          </a:p>
          <a:p>
            <a:pPr lvl="2"/>
            <a:r>
              <a:rPr lang="en-US" dirty="0"/>
              <a:t>Second level</a:t>
            </a:r>
          </a:p>
        </p:txBody>
      </p:sp>
      <p:sp>
        <p:nvSpPr>
          <p:cNvPr id="5" name="Content Placeholder 3"/>
          <p:cNvSpPr>
            <a:spLocks noGrp="1"/>
          </p:cNvSpPr>
          <p:nvPr>
            <p:ph sz="quarter" idx="3" hasCustomPrompt="1"/>
          </p:nvPr>
        </p:nvSpPr>
        <p:spPr>
          <a:xfrm>
            <a:off x="479424" y="4149724"/>
            <a:ext cx="2592389" cy="2087563"/>
          </a:xfrm>
          <a:prstGeom prst="rect">
            <a:avLst/>
          </a:prstGeom>
        </p:spPr>
        <p:txBody>
          <a:bodyPr lIns="72000" tIns="36000"/>
          <a:lstStyle>
            <a:lvl1pPr>
              <a:defRPr sz="2000"/>
            </a:lvl1pPr>
            <a:lvl2pPr>
              <a:defRPr sz="2000"/>
            </a:lvl2pPr>
            <a:lvl3pPr>
              <a:defRPr sz="2000"/>
            </a:lvl3pPr>
            <a:lvl4pPr>
              <a:defRPr sz="2000"/>
            </a:lvl4pPr>
            <a:lvl5pPr>
              <a:defRPr sz="2000"/>
            </a:lvl5pPr>
          </a:lstStyle>
          <a:p>
            <a:pPr lvl="0"/>
            <a:r>
              <a:rPr lang="en-US" dirty="0"/>
              <a:t>For heading, use Ericsson Hilda in bold. For copy and bullets, use E. Hilda.</a:t>
            </a:r>
          </a:p>
          <a:p>
            <a:pPr lvl="1"/>
            <a:r>
              <a:rPr lang="en-US" dirty="0"/>
              <a:t>First level</a:t>
            </a:r>
          </a:p>
          <a:p>
            <a:pPr lvl="2"/>
            <a:r>
              <a:rPr lang="en-US" dirty="0"/>
              <a:t>Second level</a:t>
            </a:r>
          </a:p>
        </p:txBody>
      </p:sp>
      <p:sp>
        <p:nvSpPr>
          <p:cNvPr id="4" name="Content Placeholder 2"/>
          <p:cNvSpPr>
            <a:spLocks noGrp="1"/>
          </p:cNvSpPr>
          <p:nvPr>
            <p:ph sz="quarter" idx="2" hasCustomPrompt="1"/>
          </p:nvPr>
        </p:nvSpPr>
        <p:spPr>
          <a:xfrm>
            <a:off x="6240463" y="1844675"/>
            <a:ext cx="2592387" cy="2089150"/>
          </a:xfrm>
          <a:prstGeom prst="rect">
            <a:avLst/>
          </a:prstGeom>
        </p:spPr>
        <p:txBody>
          <a:bodyPr lIns="72000" tIns="36000"/>
          <a:lstStyle>
            <a:lvl1pPr>
              <a:defRPr sz="2000"/>
            </a:lvl1pPr>
            <a:lvl2pPr>
              <a:defRPr sz="2000"/>
            </a:lvl2pPr>
            <a:lvl3pPr>
              <a:defRPr sz="2000"/>
            </a:lvl3pPr>
            <a:lvl4pPr>
              <a:defRPr sz="2000"/>
            </a:lvl4pPr>
            <a:lvl5pPr>
              <a:defRPr sz="2000"/>
            </a:lvl5pPr>
          </a:lstStyle>
          <a:p>
            <a:pPr lvl="0"/>
            <a:r>
              <a:rPr lang="en-US" dirty="0"/>
              <a:t>For heading, use Ericsson Hilda in bold. For copy and bullets, use E. Hilda.</a:t>
            </a:r>
          </a:p>
          <a:p>
            <a:pPr lvl="1"/>
            <a:r>
              <a:rPr lang="en-US" dirty="0"/>
              <a:t>First level</a:t>
            </a:r>
          </a:p>
          <a:p>
            <a:pPr lvl="2"/>
            <a:r>
              <a:rPr lang="en-US" dirty="0"/>
              <a:t>Second level</a:t>
            </a:r>
          </a:p>
          <a:p>
            <a:pPr lvl="4"/>
            <a:endParaRPr lang="en-US" dirty="0"/>
          </a:p>
        </p:txBody>
      </p:sp>
      <p:sp>
        <p:nvSpPr>
          <p:cNvPr id="3" name="Content Placeholder 1"/>
          <p:cNvSpPr>
            <a:spLocks noGrp="1"/>
          </p:cNvSpPr>
          <p:nvPr>
            <p:ph sz="quarter" idx="1" hasCustomPrompt="1"/>
          </p:nvPr>
        </p:nvSpPr>
        <p:spPr>
          <a:xfrm>
            <a:off x="479424" y="1844675"/>
            <a:ext cx="2592389" cy="2089150"/>
          </a:xfrm>
          <a:prstGeom prst="rect">
            <a:avLst/>
          </a:prstGeom>
        </p:spPr>
        <p:txBody>
          <a:bodyPr lIns="72000" tIns="36000"/>
          <a:lstStyle>
            <a:lvl1pPr>
              <a:defRPr sz="2000"/>
            </a:lvl1pPr>
            <a:lvl2pPr>
              <a:defRPr sz="2000"/>
            </a:lvl2pPr>
            <a:lvl3pPr>
              <a:defRPr sz="2000"/>
            </a:lvl3pPr>
            <a:lvl4pPr>
              <a:defRPr sz="2000"/>
            </a:lvl4pPr>
            <a:lvl5pPr>
              <a:defRPr sz="2000"/>
            </a:lvl5pPr>
          </a:lstStyle>
          <a:p>
            <a:pPr lvl="0"/>
            <a:r>
              <a:rPr lang="en-US" dirty="0"/>
              <a:t>For heading, use Ericsson Hilda in bold. For copy and bullets, use E. Hilda.</a:t>
            </a:r>
          </a:p>
          <a:p>
            <a:pPr lvl="1"/>
            <a:r>
              <a:rPr lang="en-US" dirty="0"/>
              <a:t>First level</a:t>
            </a:r>
          </a:p>
          <a:p>
            <a:pPr lvl="2"/>
            <a:r>
              <a:rPr lang="en-US" dirty="0"/>
              <a:t>Second level</a:t>
            </a:r>
          </a:p>
        </p:txBody>
      </p:sp>
      <p:sp>
        <p:nvSpPr>
          <p:cNvPr id="8" name="Content Placeholder 3"/>
          <p:cNvSpPr>
            <a:spLocks noGrp="1"/>
          </p:cNvSpPr>
          <p:nvPr>
            <p:ph sz="quarter" idx="10" hasCustomPrompt="1"/>
          </p:nvPr>
        </p:nvSpPr>
        <p:spPr>
          <a:xfrm>
            <a:off x="3359151" y="4149724"/>
            <a:ext cx="2592387" cy="2087563"/>
          </a:xfrm>
          <a:prstGeom prst="rect">
            <a:avLst/>
          </a:prstGeom>
        </p:spPr>
        <p:txBody>
          <a:bodyPr lIns="72000" tIns="36000"/>
          <a:lstStyle>
            <a:lvl1pPr>
              <a:defRPr sz="2000"/>
            </a:lvl1pPr>
            <a:lvl2pPr>
              <a:defRPr sz="2000"/>
            </a:lvl2pPr>
            <a:lvl3pPr>
              <a:defRPr sz="2000"/>
            </a:lvl3pPr>
            <a:lvl4pPr>
              <a:defRPr sz="2000"/>
            </a:lvl4pPr>
            <a:lvl5pPr>
              <a:defRPr sz="2000"/>
            </a:lvl5pPr>
          </a:lstStyle>
          <a:p>
            <a:pPr lvl="0"/>
            <a:r>
              <a:rPr lang="en-US" dirty="0"/>
              <a:t>For heading, use Ericsson Hilda in bold. For copy and bullets, use E. Hilda.</a:t>
            </a:r>
          </a:p>
          <a:p>
            <a:pPr lvl="1"/>
            <a:r>
              <a:rPr lang="en-US" dirty="0"/>
              <a:t>First level</a:t>
            </a:r>
          </a:p>
          <a:p>
            <a:pPr lvl="2"/>
            <a:r>
              <a:rPr lang="en-US" dirty="0"/>
              <a:t>Second level</a:t>
            </a:r>
          </a:p>
        </p:txBody>
      </p:sp>
      <p:sp>
        <p:nvSpPr>
          <p:cNvPr id="9" name="Content Placeholder 1"/>
          <p:cNvSpPr>
            <a:spLocks noGrp="1"/>
          </p:cNvSpPr>
          <p:nvPr>
            <p:ph sz="quarter" idx="11" hasCustomPrompt="1"/>
          </p:nvPr>
        </p:nvSpPr>
        <p:spPr>
          <a:xfrm>
            <a:off x="3359151" y="1844675"/>
            <a:ext cx="2592388" cy="2089150"/>
          </a:xfrm>
          <a:prstGeom prst="rect">
            <a:avLst/>
          </a:prstGeom>
        </p:spPr>
        <p:txBody>
          <a:bodyPr lIns="72000" tIns="36000"/>
          <a:lstStyle>
            <a:lvl1pPr>
              <a:defRPr sz="2000"/>
            </a:lvl1pPr>
            <a:lvl2pPr>
              <a:defRPr sz="2000"/>
            </a:lvl2pPr>
            <a:lvl3pPr>
              <a:defRPr sz="2000"/>
            </a:lvl3pPr>
            <a:lvl4pPr>
              <a:defRPr sz="2000"/>
            </a:lvl4pPr>
            <a:lvl5pPr>
              <a:defRPr sz="2000"/>
            </a:lvl5pPr>
          </a:lstStyle>
          <a:p>
            <a:pPr lvl="0"/>
            <a:r>
              <a:rPr lang="en-US" dirty="0"/>
              <a:t>For heading, use Ericsson Hilda in bold. For copy and bullets, use E. Hilda.</a:t>
            </a:r>
          </a:p>
          <a:p>
            <a:pPr lvl="1"/>
            <a:r>
              <a:rPr lang="en-US" dirty="0"/>
              <a:t>First level</a:t>
            </a:r>
          </a:p>
          <a:p>
            <a:pPr lvl="2"/>
            <a:r>
              <a:rPr lang="en-US" dirty="0"/>
              <a:t>Second level</a:t>
            </a:r>
          </a:p>
        </p:txBody>
      </p:sp>
      <p:sp>
        <p:nvSpPr>
          <p:cNvPr id="10" name="Content Placeholder 4"/>
          <p:cNvSpPr>
            <a:spLocks noGrp="1"/>
          </p:cNvSpPr>
          <p:nvPr>
            <p:ph sz="quarter" idx="12" hasCustomPrompt="1"/>
          </p:nvPr>
        </p:nvSpPr>
        <p:spPr>
          <a:xfrm>
            <a:off x="9120188" y="4149725"/>
            <a:ext cx="2592387" cy="2087562"/>
          </a:xfrm>
          <a:prstGeom prst="rect">
            <a:avLst/>
          </a:prstGeom>
        </p:spPr>
        <p:txBody>
          <a:bodyPr lIns="72000" tIns="36000"/>
          <a:lstStyle>
            <a:lvl1pPr>
              <a:defRPr sz="2000"/>
            </a:lvl1pPr>
            <a:lvl2pPr>
              <a:defRPr sz="2000"/>
            </a:lvl2pPr>
            <a:lvl3pPr>
              <a:defRPr sz="2000"/>
            </a:lvl3pPr>
            <a:lvl4pPr>
              <a:defRPr sz="2000"/>
            </a:lvl4pPr>
            <a:lvl5pPr>
              <a:defRPr sz="2000"/>
            </a:lvl5pPr>
          </a:lstStyle>
          <a:p>
            <a:pPr lvl="0"/>
            <a:r>
              <a:rPr lang="en-US" dirty="0"/>
              <a:t>For heading, use Ericsson Hilda in bold. For copy and bullets, use E. Hilda.</a:t>
            </a:r>
          </a:p>
          <a:p>
            <a:pPr lvl="1"/>
            <a:r>
              <a:rPr lang="en-US" dirty="0"/>
              <a:t>First level</a:t>
            </a:r>
          </a:p>
          <a:p>
            <a:pPr lvl="2"/>
            <a:r>
              <a:rPr lang="en-US" dirty="0"/>
              <a:t>Second level</a:t>
            </a:r>
          </a:p>
        </p:txBody>
      </p:sp>
      <p:sp>
        <p:nvSpPr>
          <p:cNvPr id="11" name="Content Placeholder 2"/>
          <p:cNvSpPr>
            <a:spLocks noGrp="1"/>
          </p:cNvSpPr>
          <p:nvPr>
            <p:ph sz="quarter" idx="13" hasCustomPrompt="1"/>
          </p:nvPr>
        </p:nvSpPr>
        <p:spPr>
          <a:xfrm>
            <a:off x="9120188" y="1844674"/>
            <a:ext cx="2592387" cy="2089151"/>
          </a:xfrm>
          <a:prstGeom prst="rect">
            <a:avLst/>
          </a:prstGeom>
        </p:spPr>
        <p:txBody>
          <a:bodyPr lIns="72000" tIns="36000"/>
          <a:lstStyle>
            <a:lvl1pPr>
              <a:defRPr sz="2000"/>
            </a:lvl1pPr>
            <a:lvl2pPr>
              <a:defRPr sz="2000"/>
            </a:lvl2pPr>
            <a:lvl3pPr>
              <a:defRPr sz="2000"/>
            </a:lvl3pPr>
            <a:lvl4pPr>
              <a:defRPr sz="2000"/>
            </a:lvl4pPr>
            <a:lvl5pPr>
              <a:defRPr sz="2000"/>
            </a:lvl5pPr>
          </a:lstStyle>
          <a:p>
            <a:pPr lvl="0"/>
            <a:r>
              <a:rPr lang="en-US" dirty="0"/>
              <a:t>For heading, use Ericsson Hilda in bold. For copy and bullets, use E. Hilda.</a:t>
            </a:r>
          </a:p>
          <a:p>
            <a:pPr lvl="1"/>
            <a:r>
              <a:rPr lang="en-US" dirty="0"/>
              <a:t>First level</a:t>
            </a:r>
          </a:p>
          <a:p>
            <a:pPr lvl="2"/>
            <a:r>
              <a:rPr lang="en-US" dirty="0"/>
              <a:t>Second level</a:t>
            </a:r>
          </a:p>
          <a:p>
            <a:pPr lvl="4"/>
            <a:endParaRPr lang="en-US" dirty="0"/>
          </a:p>
        </p:txBody>
      </p:sp>
      <p:sp>
        <p:nvSpPr>
          <p:cNvPr id="12" name="Title_SM"/>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0" bIns="0" numCol="1" anchor="t" anchorCtr="0" compatLnSpc="1">
            <a:prstTxWarp prst="textNoShape">
              <a:avLst/>
            </a:prstTxWarp>
            <a:noAutofit/>
          </a:bodyPr>
          <a:lstStyle>
            <a:lvl1pPr>
              <a:defRPr/>
            </a:lvl1pPr>
          </a:lstStyle>
          <a:p>
            <a:pPr lvl="0"/>
            <a:r>
              <a:rPr lang="en-US" dirty="0"/>
              <a:t>Slide title, Ericsson Hilda Light 40pt, Ericsson Black, max 2-lines</a:t>
            </a:r>
          </a:p>
        </p:txBody>
      </p:sp>
    </p:spTree>
    <p:extLst>
      <p:ext uri="{BB962C8B-B14F-4D97-AF65-F5344CB8AC3E}">
        <p14:creationId xmlns:p14="http://schemas.microsoft.com/office/powerpoint/2010/main" val="1436988196"/>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F35DD-3E5E-42CB-AFA5-5E09E14F72A4}"/>
              </a:ext>
            </a:extLst>
          </p:cNvPr>
          <p:cNvSpPr txBox="1"/>
          <p:nvPr userDrawn="1"/>
        </p:nvSpPr>
        <p:spPr bwMode="auto">
          <a:xfrm>
            <a:off x="479425" y="473190"/>
            <a:ext cx="11233149" cy="6068772"/>
          </a:xfrm>
          <a:prstGeom prst="rect">
            <a:avLst/>
          </a:prstGeom>
          <a:noFill/>
          <a:ln w="9525">
            <a:noFill/>
            <a:miter lim="800000"/>
            <a:headEnd/>
            <a:tailEnd/>
          </a:ln>
        </p:spPr>
        <p:txBody>
          <a:bodyPr vert="horz" wrap="square" lIns="72000" tIns="36000" rIns="0" bIns="0" numCol="1" rtlCol="0" anchor="t" anchorCtr="0" compatLnSpc="1">
            <a:prstTxWarp prst="textNoShape">
              <a:avLst/>
            </a:prstTxWarp>
            <a:spAutoFit/>
          </a:bodyPr>
          <a:lstStyle/>
          <a:p>
            <a:pPr marL="0" indent="0">
              <a:buClr>
                <a:schemeClr val="tx1"/>
              </a:buClr>
              <a:buFont typeface="Ericsson Hilda Light" panose="00000400000000000000" pitchFamily="2" charset="0"/>
              <a:buNone/>
            </a:pPr>
            <a:r>
              <a:rPr lang="en-US" sz="1400" dirty="0">
                <a:solidFill>
                  <a:schemeClr val="bg1"/>
                </a:solidFill>
              </a:rPr>
              <a:t>Characters for Embedded characters:</a:t>
            </a:r>
          </a:p>
          <a:p>
            <a:pPr marL="0" indent="0">
              <a:buClr>
                <a:schemeClr val="tx1"/>
              </a:buClr>
              <a:buFont typeface="Ericsson Hilda Light" panose="00000400000000000000" pitchFamily="2" charset="0"/>
              <a:buNone/>
            </a:pPr>
            <a:r>
              <a:rPr lang="en-US" sz="1400" dirty="0">
                <a:solidFill>
                  <a:schemeClr val="bg1"/>
                </a:solidFill>
              </a:rPr>
              <a:t>!"#$%&amp;'()*+,./0123456789:;&lt;=&gt;?@ABCDEFGHIJKLMNOPQRSTUVWXYZ[\]^_`</a:t>
            </a:r>
            <a:r>
              <a:rPr lang="en-US" sz="1400" dirty="0" err="1">
                <a:solidFill>
                  <a:schemeClr val="bg1"/>
                </a:solidFill>
              </a:rPr>
              <a:t>abcdefghijklmnopqrstuvwxyz</a:t>
            </a:r>
            <a:r>
              <a:rPr lang="en-US" sz="1400" dirty="0">
                <a:solidFill>
                  <a:schemeClr val="bg1"/>
                </a:solidFill>
              </a:rPr>
              <a:t>{|}~¡¢£¤¥¦§¨©ª«¬®¯°±²³´¶·¸¹º»¼½ÀÁÂÃÄÅÆÇÈËÌÍÎÏÐÑÒÓÔÕÖ×ØÙÚÛÜÝÞßàáâãäåæçèéêëìíîïðñòóôõö÷øùúûüýþÿĀāĂăąĆćĊċČĎďĐđĒĖėĘęĚěĞğĠġĢģĪīĮįİıĶķĹĺĻļĽľŁłŃńŅņŇňŌŐőŒœŔŕŖŗŘřŚśŞşŠšŢţŤťŪūŮůŰűŲųŴŵŶŷŸŹźŻżŽžƒȘșˆˇ˘˙˚˛˜˝</a:t>
            </a:r>
            <a:r>
              <a:rPr lang="en-US" sz="1400" dirty="0" err="1">
                <a:solidFill>
                  <a:schemeClr val="bg1"/>
                </a:solidFill>
              </a:rPr>
              <a:t>ẀẁẃẄẅỲỳ</a:t>
            </a:r>
            <a:r>
              <a:rPr lang="en-US" sz="1400" dirty="0">
                <a:solidFill>
                  <a:schemeClr val="bg1"/>
                </a:solidFill>
              </a:rPr>
              <a:t>‘’‚“”„†‡•…‰‹›⁄€™ĀĀĂĂĄĄĆĆĊĊČČĎĎĐĐĒĒĖĖĘĘĚĚĞĞĠĠĢĢĪĪĮĮİĶĶĹĹĻĻĽĽŃŃŅŅŇŇŌŌŐŐŔŔŖŖŘŘŚŚŞŞŢŢŤŤŪŪŮŮŰŰŲŲŴŴŶŶŹŹŻŻȘș−≤≥</a:t>
            </a:r>
            <a:r>
              <a:rPr lang="en-US" sz="1400" dirty="0" err="1">
                <a:solidFill>
                  <a:schemeClr val="bg1"/>
                </a:solidFill>
              </a:rPr>
              <a:t>ﬁﬂΆΈΉΊΌΎΏΐΑΒΓΕΖΗΘΙΚΛΜΝΞΟΠΡΣΤΥΦΧΨΪΫΆΈΉΊΰ</a:t>
            </a:r>
            <a:r>
              <a:rPr lang="en-US" sz="1400" dirty="0">
                <a:solidFill>
                  <a:schemeClr val="bg1"/>
                </a:solidFill>
              </a:rPr>
              <a:t>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a:t>
            </a:r>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endParaRPr lang="en-US" sz="1400" dirty="0">
              <a:solidFill>
                <a:schemeClr val="bg1"/>
              </a:solidFill>
            </a:endParaRPr>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r>
              <a:rPr lang="en-US" sz="1400" b="1" dirty="0">
                <a:solidFill>
                  <a:schemeClr val="bg1"/>
                </a:solidFill>
              </a:rPr>
              <a:t>!"#$%&amp;'()*+,./0123456789:;&lt;=&gt;?@ABCDEFGHIJKLMNOPQRSTUVWXYZ[\]^_`</a:t>
            </a:r>
            <a:r>
              <a:rPr lang="en-US" sz="1400" b="1" dirty="0" err="1">
                <a:solidFill>
                  <a:schemeClr val="bg1"/>
                </a:solidFill>
              </a:rPr>
              <a:t>abcdefghijklmnopqrstuvwxyz</a:t>
            </a:r>
            <a:r>
              <a:rPr lang="en-US" sz="1400" b="1" dirty="0">
                <a:solidFill>
                  <a:schemeClr val="bg1"/>
                </a:solidFill>
              </a:rPr>
              <a:t>{|}~¡¢£¤¥¦§¨©ª«¬®¯°±²³´¶·¸¹º»¼½ÀÁÂÃÄÅÆÇÈËÌÍÎÏÐÑÒÓÔÕÖ×ØÙÚÛÜÝÞßàáâãäåæçèéêëìíîïðñòóôõö÷øùúûüýþÿĀāĂăąĆćĊċČĎďĐđĒĖėĘęĚěĞğĠġĢģĪīĮįİıĶķĹĺĻļĽľŁłŃńŅņŇňŌŐőŒœŔŕŖŗŘřŚśŞşŠšŢţŤťŪūŮůŰűŲųŴŵŶŷŸŹźŻżŽžƒȘșˆˇ˘˙˚˛˜˝</a:t>
            </a:r>
            <a:r>
              <a:rPr lang="en-US" sz="1400" b="1" dirty="0" err="1">
                <a:solidFill>
                  <a:schemeClr val="bg1"/>
                </a:solidFill>
              </a:rPr>
              <a:t>ẀẁẃẄẅỲỳ</a:t>
            </a:r>
            <a:r>
              <a:rPr lang="en-US" sz="1400" b="1" dirty="0">
                <a:solidFill>
                  <a:schemeClr val="bg1"/>
                </a:solidFill>
              </a:rPr>
              <a:t>‘’‚“”„†‡•…‰‹›⁄€™ĀĀĂĂĄĄĆĆĊĊČČĎĎĐĐĒĒĖĖĘĘĚĚĞĞĠĠĢĢĪĪĮĮİĶĶĹĹĻĻĽĽŃŃŅŅŇŇŌŌŐŐŔŔŖŖŘŘŚŚŞŞŢŢŤŤŪŪŮŮŰŰŲŲŴŴŶŶŹŹŻŻȘș−≤≥</a:t>
            </a:r>
            <a:r>
              <a:rPr lang="en-US" sz="1400" b="1" dirty="0" err="1">
                <a:solidFill>
                  <a:schemeClr val="bg1"/>
                </a:solidFill>
              </a:rPr>
              <a:t>ﬁﬂΆΈΉΊΌΎΏΐΑΒΓΕΖΗΘΙΚΛΜΝΞΟΠΡΣΤΥΦΧΨΪΫΆΈΉΊΰ</a:t>
            </a:r>
            <a:r>
              <a:rPr lang="en-US" sz="1400" b="1" dirty="0">
                <a:solidFill>
                  <a:schemeClr val="bg1"/>
                </a:solidFill>
              </a:rPr>
              <a:t>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a:t>
            </a:r>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endParaRPr lang="en-US" sz="1400" dirty="0">
              <a:solidFill>
                <a:schemeClr val="bg1"/>
              </a:solidFill>
            </a:endParaRPr>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r>
              <a:rPr lang="en-US" sz="1400" dirty="0">
                <a:solidFill>
                  <a:schemeClr val="bg1"/>
                </a:solidFill>
                <a:latin typeface="+mj-lt"/>
              </a:rPr>
              <a:t>!"#$%&amp;'()*+,./0123456789:;&lt;=&gt;?@ABCDEFGHIJKLMNOPQRSTUVWXYZ[\]^_`</a:t>
            </a:r>
            <a:r>
              <a:rPr lang="en-US" sz="1400" dirty="0" err="1">
                <a:solidFill>
                  <a:schemeClr val="bg1"/>
                </a:solidFill>
                <a:latin typeface="+mj-lt"/>
              </a:rPr>
              <a:t>abcdefghijklmnopqrstuvwxyz</a:t>
            </a:r>
            <a:r>
              <a:rPr lang="en-US" sz="1400" dirty="0">
                <a:solidFill>
                  <a:schemeClr val="bg1"/>
                </a:solidFill>
                <a:latin typeface="+mj-lt"/>
              </a:rPr>
              <a:t>{|}~¡¢£¤¥¦§¨©ª«¬®¯°±²³´¶·¸¹º»¼½ÀÁÂÃÄÅÆÇÈËÌÍÎÏÐÑÒÓÔÕÖ×ØÙÚÛÜÝÞßàáâãäåæçèéêëìíîïðñòóôõö÷øùúûüýþÿĀāĂăąĆćĊċČĎďĐđĒĖėĘęĚěĞğĠġĢģĪīĮįİıĶķĹĺĻļĽľŁłŃńŅņŇňŌŐőŒœŔŕŖŗŘřŚśŞşŠšŢţŤťŪūŮůŰűŲųŴŵŶŷŸŹźŻżŽžƒȘșˆˇ˘˙˚˛˜˝</a:t>
            </a:r>
            <a:r>
              <a:rPr lang="en-US" sz="1400" dirty="0" err="1">
                <a:solidFill>
                  <a:schemeClr val="bg1"/>
                </a:solidFill>
                <a:latin typeface="+mj-lt"/>
              </a:rPr>
              <a:t>ẀẁẃẄẅỲỳ</a:t>
            </a:r>
            <a:r>
              <a:rPr lang="en-US" sz="1400" dirty="0">
                <a:solidFill>
                  <a:schemeClr val="bg1"/>
                </a:solidFill>
                <a:latin typeface="+mj-lt"/>
              </a:rPr>
              <a:t>‘’‚“”„†‡•…‰‹›⁄€™ĀĀĂĂĄĄĆĆĊĊČČĎĎĐĐĒĒĖĖĘĘĚĚĞĞĠĠĢĢĪĪĮĮİĶĶĹĹĻĻĽĽŃŃŅŅŇŇŌŌŐŐŔŔŖŖŘŘŚŚŞŞŢŢŤŤŪŪŮŮŰŰŲŲŴŴŶŶŹŹŻŻȘș−≤≥</a:t>
            </a:r>
            <a:r>
              <a:rPr lang="en-US" sz="1400" dirty="0" err="1">
                <a:solidFill>
                  <a:schemeClr val="bg1"/>
                </a:solidFill>
                <a:latin typeface="+mj-lt"/>
              </a:rPr>
              <a:t>ﬁﬂΆΈΉΊΌΎΏΐΑΒΓΕΖΗΘΙΚΛΜΝΞΟΠΡΣΤΥΦΧΨΪΫΆΈΉΊΰ</a:t>
            </a:r>
            <a:r>
              <a:rPr lang="en-US" sz="1400" dirty="0">
                <a:solidFill>
                  <a:schemeClr val="bg1"/>
                </a:solidFill>
                <a:latin typeface="+mj-lt"/>
              </a:rPr>
              <a:t>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a:t>
            </a:r>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endParaRPr lang="en-US" sz="1400" dirty="0">
              <a:solidFill>
                <a:schemeClr val="bg1"/>
              </a:solidFill>
            </a:endParaRPr>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r>
              <a:rPr lang="en-US" sz="1400" b="1" dirty="0">
                <a:solidFill>
                  <a:schemeClr val="bg1"/>
                </a:solidFill>
                <a:latin typeface="+mj-lt"/>
              </a:rPr>
              <a:t>!"#$%&amp;'()*+,./0123456789:;&lt;=&gt;?@ABCDEFGHIJKLMNOPQRSTUVWXYZ[\]^_`</a:t>
            </a:r>
            <a:r>
              <a:rPr lang="en-US" sz="1400" b="1" dirty="0" err="1">
                <a:solidFill>
                  <a:schemeClr val="bg1"/>
                </a:solidFill>
                <a:latin typeface="+mj-lt"/>
              </a:rPr>
              <a:t>abcdefghijklmnopqrstuvwxyz</a:t>
            </a:r>
            <a:r>
              <a:rPr lang="en-US" sz="1400" b="1" dirty="0">
                <a:solidFill>
                  <a:schemeClr val="bg1"/>
                </a:solidFill>
                <a:latin typeface="+mj-lt"/>
              </a:rPr>
              <a:t>{|}~¡¢£¤¥¦§¨©ª«¬®¯°±²³´¶·¸¹º»¼½ÀÁÂÃÄÅÆÇÈËÌÍÎÏÐÑÒÓÔÕÖ×ØÙÚÛÜÝÞßàáâãäåæçèéêëìíîïðñòóôõö÷øùúûüýþÿĀāĂăąĆćĊċČĎďĐđĒĖėĘęĚěĞğĠġĢģĪīĮįİıĶķĹĺĻļĽľŁłŃńŅņŇňŌŐőŒœŔŕŖŗŘřŚśŞşŠšŢţŤťŪūŮůŰűŲųŴŵŶŷŸŹźŻżŽžƒȘșˆˇ˘˙˚˛˜˝</a:t>
            </a:r>
            <a:r>
              <a:rPr lang="en-US" sz="1400" b="1" dirty="0" err="1">
                <a:solidFill>
                  <a:schemeClr val="bg1"/>
                </a:solidFill>
                <a:latin typeface="+mj-lt"/>
              </a:rPr>
              <a:t>ẀẁẃẄẅỲỳ</a:t>
            </a:r>
            <a:r>
              <a:rPr lang="en-US" sz="1400" b="1" dirty="0">
                <a:solidFill>
                  <a:schemeClr val="bg1"/>
                </a:solidFill>
                <a:latin typeface="+mj-lt"/>
              </a:rPr>
              <a:t>‘’‚“”„†‡•…‰‹›⁄€™ĀĀĂĂĄĄĆĆĊĊČČĎĎĐĐĒĒĖĖĘĘĚĚĞĞĠĠĢĢĪĪĮĮİĶĶĹĹĻĻĽĽŃŃŅŅŇŇŌŌŐŐŔŔŖŖŘŘŚŚŞŞŢŢŤŤŪŪŮŮŰŰŲŲŴŴŶŶŹŹŻŻȘș−≤≥</a:t>
            </a:r>
            <a:r>
              <a:rPr lang="en-US" sz="1400" b="1" dirty="0" err="1">
                <a:solidFill>
                  <a:schemeClr val="bg1"/>
                </a:solidFill>
                <a:latin typeface="+mj-lt"/>
              </a:rPr>
              <a:t>ﬁﬂΆΈΉΊΌΎΏΐΑΒΓΕΖΗΘΙΚΛΜΝΞΟΠΡΣΤΥΦΧΨΪΫΆΈΉΊΰ</a:t>
            </a:r>
            <a:r>
              <a:rPr lang="en-US" sz="1400" b="1" dirty="0">
                <a:solidFill>
                  <a:schemeClr val="bg1"/>
                </a:solidFill>
                <a:latin typeface="+mj-lt"/>
              </a:rPr>
              <a:t>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a:t>
            </a:r>
          </a:p>
        </p:txBody>
      </p:sp>
      <p:sp>
        <p:nvSpPr>
          <p:cNvPr id="2" name="Rectangle 1">
            <a:extLst>
              <a:ext uri="{FF2B5EF4-FFF2-40B4-BE49-F238E27FC236}">
                <a16:creationId xmlns:a16="http://schemas.microsoft.com/office/drawing/2014/main" id="{BAEBC62E-40C0-43CF-98DC-55F7A1D1FD31}"/>
              </a:ext>
            </a:extLst>
          </p:cNvPr>
          <p:cNvSpPr/>
          <p:nvPr userDrawn="1"/>
        </p:nvSpPr>
        <p:spPr bwMode="auto">
          <a:xfrm>
            <a:off x="0" y="0"/>
            <a:ext cx="12192000" cy="6858000"/>
          </a:xfrm>
          <a:prstGeom prst="rect">
            <a:avLst/>
          </a:prstGeom>
          <a:solidFill>
            <a:schemeClr val="bg1"/>
          </a:solidFill>
          <a:ln w="12700"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US" sz="2000" b="0" i="0" u="none" strike="noStrike" cap="none" normalizeH="0" baseline="0" dirty="0" err="1">
              <a:ln>
                <a:noFill/>
              </a:ln>
              <a:solidFill>
                <a:schemeClr val="bg1"/>
              </a:solidFill>
              <a:effectLst/>
              <a:latin typeface="+mn-lt"/>
            </a:endParaRPr>
          </a:p>
        </p:txBody>
      </p:sp>
      <p:pic>
        <p:nvPicPr>
          <p:cNvPr id="3" name="Picture 2">
            <a:extLst>
              <a:ext uri="{FF2B5EF4-FFF2-40B4-BE49-F238E27FC236}">
                <a16:creationId xmlns:a16="http://schemas.microsoft.com/office/drawing/2014/main" id="{C99071CE-F2DE-431D-A304-302D376E0947}"/>
              </a:ext>
            </a:extLst>
          </p:cNvPr>
          <p:cNvPicPr>
            <a:picLocks noChangeAspect="1"/>
          </p:cNvPicPr>
          <p:nvPr userDrawn="1"/>
        </p:nvPicPr>
        <p:blipFill>
          <a:blip r:embed="rId2" cstate="screen">
            <a:duotone>
              <a:prstClr val="black"/>
              <a:srgbClr val="D9C3A5">
                <a:tint val="50000"/>
                <a:satMod val="180000"/>
              </a:srgbClr>
            </a:duotone>
            <a:extLst>
              <a:ext uri="{BEBA8EAE-BF5A-486C-A8C5-ECC9F3942E4B}">
                <a14:imgProps xmlns:a14="http://schemas.microsoft.com/office/drawing/2010/main">
                  <a14:imgLayer r:embed="rId3">
                    <a14:imgEffect>
                      <a14:colorTemperature colorTemp="8800"/>
                    </a14:imgEffect>
                  </a14:imgLayer>
                </a14:imgProps>
              </a:ext>
              <a:ext uri="{28A0092B-C50C-407E-A947-70E740481C1C}">
                <a14:useLocalDpi xmlns:a14="http://schemas.microsoft.com/office/drawing/2010/main"/>
              </a:ext>
            </a:extLst>
          </a:blip>
          <a:stretch>
            <a:fillRect/>
          </a:stretch>
        </p:blipFill>
        <p:spPr>
          <a:xfrm>
            <a:off x="5663309" y="2866608"/>
            <a:ext cx="865383" cy="1145569"/>
          </a:xfrm>
          <a:prstGeom prst="rect">
            <a:avLst/>
          </a:prstGeom>
          <a:ln>
            <a:noFill/>
          </a:ln>
        </p:spPr>
      </p:pic>
      <p:sp>
        <p:nvSpPr>
          <p:cNvPr id="9" name="SubTitle_TM">
            <a:extLst>
              <a:ext uri="{FF2B5EF4-FFF2-40B4-BE49-F238E27FC236}">
                <a16:creationId xmlns:a16="http://schemas.microsoft.com/office/drawing/2014/main" id="{B200748E-0B61-48E1-8B47-504C30250995}"/>
              </a:ext>
            </a:extLst>
          </p:cNvPr>
          <p:cNvSpPr>
            <a:spLocks noGrp="1" noChangeArrowheads="1"/>
          </p:cNvSpPr>
          <p:nvPr>
            <p:ph type="subTitle" idx="1" hasCustomPrompt="1"/>
          </p:nvPr>
        </p:nvSpPr>
        <p:spPr>
          <a:xfrm>
            <a:off x="3071813" y="4153259"/>
            <a:ext cx="6048375" cy="347472"/>
          </a:xfrm>
          <a:prstGeom prst="rect">
            <a:avLst/>
          </a:prstGeom>
        </p:spPr>
        <p:txBody>
          <a:bodyPr rIns="0" anchor="ctr"/>
          <a:lstStyle>
            <a:lvl1pPr marL="0" indent="0" algn="ctr">
              <a:lnSpc>
                <a:spcPct val="100000"/>
              </a:lnSpc>
              <a:spcBef>
                <a:spcPts val="0"/>
              </a:spcBef>
              <a:buFont typeface="Ericsson Hilda Light" charset="0"/>
              <a:buNone/>
              <a:defRPr sz="2000" baseline="0">
                <a:solidFill>
                  <a:schemeClr val="tx1"/>
                </a:solidFill>
                <a:latin typeface="+mn-lt"/>
              </a:defRPr>
            </a:lvl1pPr>
          </a:lstStyle>
          <a:p>
            <a:r>
              <a:rPr lang="en-US" dirty="0"/>
              <a:t>Ericsson.com/related-</a:t>
            </a:r>
            <a:r>
              <a:rPr lang="en-US" dirty="0" err="1"/>
              <a:t>url</a:t>
            </a:r>
            <a:endParaRPr lang="en-US" dirty="0"/>
          </a:p>
        </p:txBody>
      </p:sp>
    </p:spTree>
    <p:extLst>
      <p:ext uri="{BB962C8B-B14F-4D97-AF65-F5344CB8AC3E}">
        <p14:creationId xmlns:p14="http://schemas.microsoft.com/office/powerpoint/2010/main" val="576168519"/>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8877661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Keynote Cover Page">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5EA31692-921B-434F-B398-8E2B345D16EE}"/>
              </a:ext>
            </a:extLst>
          </p:cNvPr>
          <p:cNvPicPr>
            <a:picLocks noChangeAspect="1"/>
          </p:cNvPicPr>
          <p:nvPr userDrawn="1"/>
        </p:nvPicPr>
        <p:blipFill>
          <a:blip r:embed="rId2" cstate="screen">
            <a:duotone>
              <a:prstClr val="black"/>
              <a:srgbClr val="D9C3A5">
                <a:tint val="50000"/>
                <a:satMod val="180000"/>
              </a:srgbClr>
            </a:duotone>
            <a:extLst>
              <a:ext uri="{BEBA8EAE-BF5A-486C-A8C5-ECC9F3942E4B}">
                <a14:imgProps xmlns:a14="http://schemas.microsoft.com/office/drawing/2010/main">
                  <a14:imgLayer r:embed="rId3">
                    <a14:imgEffect>
                      <a14:colorTemperature colorTemp="8800"/>
                    </a14:imgEffect>
                  </a14:imgLayer>
                </a14:imgProps>
              </a:ext>
              <a:ext uri="{28A0092B-C50C-407E-A947-70E740481C1C}">
                <a14:useLocalDpi xmlns:a14="http://schemas.microsoft.com/office/drawing/2010/main"/>
              </a:ext>
            </a:extLst>
          </a:blip>
          <a:stretch>
            <a:fillRect/>
          </a:stretch>
        </p:blipFill>
        <p:spPr>
          <a:xfrm>
            <a:off x="11522514" y="476250"/>
            <a:ext cx="190061" cy="256032"/>
          </a:xfrm>
          <a:prstGeom prst="rect">
            <a:avLst/>
          </a:prstGeom>
          <a:ln>
            <a:noFill/>
          </a:ln>
        </p:spPr>
      </p:pic>
      <p:sp>
        <p:nvSpPr>
          <p:cNvPr id="9" name="Title_TM">
            <a:extLst>
              <a:ext uri="{FF2B5EF4-FFF2-40B4-BE49-F238E27FC236}">
                <a16:creationId xmlns:a16="http://schemas.microsoft.com/office/drawing/2014/main" id="{696C7C8F-5086-466A-8108-2FE0A8663D59}"/>
              </a:ext>
            </a:extLst>
          </p:cNvPr>
          <p:cNvSpPr>
            <a:spLocks noGrp="1" noChangeArrowheads="1"/>
          </p:cNvSpPr>
          <p:nvPr>
            <p:ph type="ctrTitle" hasCustomPrompt="1"/>
          </p:nvPr>
        </p:nvSpPr>
        <p:spPr>
          <a:xfrm>
            <a:off x="479425" y="476250"/>
            <a:ext cx="8353426" cy="3457575"/>
          </a:xfrm>
          <a:noFill/>
          <a:ln w="9525">
            <a:noFill/>
            <a:miter lim="800000"/>
            <a:headEnd/>
            <a:tailEnd/>
          </a:ln>
        </p:spPr>
        <p:txBody>
          <a:bodyPr anchor="t"/>
          <a:lstStyle>
            <a:lvl1pPr>
              <a:defRPr lang="en-US" sz="6000" b="0" dirty="0">
                <a:solidFill>
                  <a:schemeClr val="tx1"/>
                </a:solidFill>
                <a:latin typeface="+mj-lt"/>
              </a:defRPr>
            </a:lvl1pPr>
          </a:lstStyle>
          <a:p>
            <a:pPr lvl="0"/>
            <a:r>
              <a:rPr lang="en-US" dirty="0"/>
              <a:t>Keynote cover page, </a:t>
            </a:r>
            <a:br>
              <a:rPr lang="en-US" dirty="0"/>
            </a:br>
            <a:r>
              <a:rPr lang="en-US" dirty="0"/>
              <a:t>Ericsson Hilda Light 60pt, </a:t>
            </a:r>
            <a:br>
              <a:rPr lang="en-US" dirty="0"/>
            </a:br>
            <a:r>
              <a:rPr lang="en-US" dirty="0"/>
              <a:t>Ericsson Black, </a:t>
            </a:r>
            <a:br>
              <a:rPr lang="en-US" dirty="0"/>
            </a:br>
            <a:r>
              <a:rPr lang="en-US" dirty="0"/>
              <a:t>max 4-lines</a:t>
            </a:r>
          </a:p>
        </p:txBody>
      </p:sp>
      <p:sp>
        <p:nvSpPr>
          <p:cNvPr id="10" name="SubTitle_TM">
            <a:extLst>
              <a:ext uri="{FF2B5EF4-FFF2-40B4-BE49-F238E27FC236}">
                <a16:creationId xmlns:a16="http://schemas.microsoft.com/office/drawing/2014/main" id="{ED5DEA0B-CF0D-4EE6-B6A8-90BAF3DE8AF1}"/>
              </a:ext>
            </a:extLst>
          </p:cNvPr>
          <p:cNvSpPr>
            <a:spLocks noGrp="1" noChangeArrowheads="1"/>
          </p:cNvSpPr>
          <p:nvPr>
            <p:ph type="subTitle" idx="1" hasCustomPrompt="1"/>
          </p:nvPr>
        </p:nvSpPr>
        <p:spPr>
          <a:xfrm>
            <a:off x="479425" y="4149726"/>
            <a:ext cx="5472112" cy="2087562"/>
          </a:xfrm>
          <a:prstGeom prst="rect">
            <a:avLst/>
          </a:prstGeom>
        </p:spPr>
        <p:txBody>
          <a:bodyPr rIns="0" anchor="t"/>
          <a:lstStyle>
            <a:lvl1pPr marL="0" indent="0">
              <a:lnSpc>
                <a:spcPct val="100000"/>
              </a:lnSpc>
              <a:spcBef>
                <a:spcPts val="0"/>
              </a:spcBef>
              <a:buFont typeface="Ericsson Hilda Light" charset="0"/>
              <a:buNone/>
              <a:defRPr sz="2000" baseline="0">
                <a:solidFill>
                  <a:schemeClr val="tx1"/>
                </a:solidFill>
                <a:latin typeface="+mn-lt"/>
              </a:defRPr>
            </a:lvl1pPr>
          </a:lstStyle>
          <a:p>
            <a:r>
              <a:rPr lang="en-US" dirty="0"/>
              <a:t>Speaker,</a:t>
            </a:r>
            <a:br>
              <a:rPr lang="en-US" dirty="0"/>
            </a:br>
            <a:r>
              <a:rPr lang="en-US" dirty="0"/>
              <a:t>Ericsson Black, Ericsson Hilda 20pt</a:t>
            </a:r>
          </a:p>
        </p:txBody>
      </p:sp>
    </p:spTree>
    <p:extLst>
      <p:ext uri="{BB962C8B-B14F-4D97-AF65-F5344CB8AC3E}">
        <p14:creationId xmlns:p14="http://schemas.microsoft.com/office/powerpoint/2010/main" val="1085322578"/>
      </p:ext>
    </p:extLst>
  </p:cSld>
  <p:clrMapOvr>
    <a:masterClrMapping/>
  </p:clrMapOvr>
  <p:hf sldNum="0" hdr="0" ftr="0"/>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Keynote Cover Page w. Bright Photo">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8368127A-B068-4F16-BC03-AF06DDDB17AE}"/>
              </a:ext>
            </a:extLst>
          </p:cNvPr>
          <p:cNvSpPr>
            <a:spLocks noGrp="1"/>
          </p:cNvSpPr>
          <p:nvPr>
            <p:ph type="pic" sz="quarter" idx="10" hasCustomPrompt="1"/>
          </p:nvPr>
        </p:nvSpPr>
        <p:spPr>
          <a:xfrm>
            <a:off x="1" y="0"/>
            <a:ext cx="12192000" cy="6858000"/>
          </a:xfrm>
          <a:prstGeom prst="rect">
            <a:avLst/>
          </a:prstGeom>
          <a:solidFill>
            <a:schemeClr val="tx1">
              <a:lumMod val="10000"/>
              <a:lumOff val="90000"/>
            </a:schemeClr>
          </a:solidFill>
        </p:spPr>
        <p:txBody>
          <a:bodyPr anchor="ctr"/>
          <a:lstStyle>
            <a:lvl1pPr marL="0" indent="0" algn="ctr">
              <a:buNone/>
              <a:defRPr/>
            </a:lvl1pPr>
          </a:lstStyle>
          <a:p>
            <a:r>
              <a:rPr lang="en-US" dirty="0"/>
              <a:t>                                                                         Click icon to add a bright image</a:t>
            </a:r>
          </a:p>
        </p:txBody>
      </p:sp>
      <p:sp>
        <p:nvSpPr>
          <p:cNvPr id="9" name="Title_TM">
            <a:extLst>
              <a:ext uri="{FF2B5EF4-FFF2-40B4-BE49-F238E27FC236}">
                <a16:creationId xmlns:a16="http://schemas.microsoft.com/office/drawing/2014/main" id="{696C7C8F-5086-466A-8108-2FE0A8663D59}"/>
              </a:ext>
            </a:extLst>
          </p:cNvPr>
          <p:cNvSpPr>
            <a:spLocks noGrp="1" noChangeArrowheads="1"/>
          </p:cNvSpPr>
          <p:nvPr>
            <p:ph type="ctrTitle" hasCustomPrompt="1"/>
          </p:nvPr>
        </p:nvSpPr>
        <p:spPr>
          <a:xfrm>
            <a:off x="479425" y="476250"/>
            <a:ext cx="8353426" cy="2288721"/>
          </a:xfrm>
          <a:noFill/>
          <a:ln w="9525">
            <a:noFill/>
            <a:miter lim="800000"/>
            <a:headEnd/>
            <a:tailEnd/>
          </a:ln>
        </p:spPr>
        <p:txBody>
          <a:bodyPr anchor="t"/>
          <a:lstStyle>
            <a:lvl1pPr>
              <a:defRPr lang="en-US" sz="6000" b="0" dirty="0">
                <a:solidFill>
                  <a:schemeClr val="tx1"/>
                </a:solidFill>
              </a:defRPr>
            </a:lvl1pPr>
          </a:lstStyle>
          <a:p>
            <a:pPr lvl="0"/>
            <a:r>
              <a:rPr lang="en-US" dirty="0"/>
              <a:t>Keynote cover page, </a:t>
            </a:r>
            <a:br>
              <a:rPr lang="en-US" dirty="0"/>
            </a:br>
            <a:r>
              <a:rPr lang="en-US" dirty="0"/>
              <a:t>Ericsson Hilda Light 60pt, </a:t>
            </a:r>
            <a:br>
              <a:rPr lang="en-US" dirty="0"/>
            </a:br>
            <a:r>
              <a:rPr lang="en-US" dirty="0"/>
              <a:t>Ericsson Black, </a:t>
            </a:r>
            <a:br>
              <a:rPr lang="en-US" dirty="0"/>
            </a:br>
            <a:r>
              <a:rPr lang="en-US" dirty="0"/>
              <a:t>max 4-lines</a:t>
            </a:r>
          </a:p>
        </p:txBody>
      </p:sp>
      <p:sp>
        <p:nvSpPr>
          <p:cNvPr id="10" name="SubTitle_TM">
            <a:extLst>
              <a:ext uri="{FF2B5EF4-FFF2-40B4-BE49-F238E27FC236}">
                <a16:creationId xmlns:a16="http://schemas.microsoft.com/office/drawing/2014/main" id="{ED5DEA0B-CF0D-4EE6-B6A8-90BAF3DE8AF1}"/>
              </a:ext>
            </a:extLst>
          </p:cNvPr>
          <p:cNvSpPr>
            <a:spLocks noGrp="1" noChangeArrowheads="1"/>
          </p:cNvSpPr>
          <p:nvPr>
            <p:ph type="subTitle" idx="1" hasCustomPrompt="1"/>
          </p:nvPr>
        </p:nvSpPr>
        <p:spPr>
          <a:xfrm>
            <a:off x="479424" y="4149725"/>
            <a:ext cx="5472113" cy="2087563"/>
          </a:xfrm>
          <a:prstGeom prst="rect">
            <a:avLst/>
          </a:prstGeom>
        </p:spPr>
        <p:txBody>
          <a:bodyPr rIns="0" anchor="t"/>
          <a:lstStyle>
            <a:lvl1pPr marL="0" indent="0">
              <a:lnSpc>
                <a:spcPct val="100000"/>
              </a:lnSpc>
              <a:spcBef>
                <a:spcPts val="0"/>
              </a:spcBef>
              <a:buFont typeface="Ericsson Hilda Light" charset="0"/>
              <a:buNone/>
              <a:defRPr sz="2000" baseline="0">
                <a:solidFill>
                  <a:schemeClr val="tx1"/>
                </a:solidFill>
                <a:latin typeface="+mn-lt"/>
              </a:defRPr>
            </a:lvl1pPr>
          </a:lstStyle>
          <a:p>
            <a:r>
              <a:rPr lang="en-US" dirty="0"/>
              <a:t>Speaker,</a:t>
            </a:r>
            <a:br>
              <a:rPr lang="en-US" dirty="0"/>
            </a:br>
            <a:r>
              <a:rPr lang="en-US" dirty="0"/>
              <a:t>Ericsson Black, Ericsson Hilda 20pt</a:t>
            </a:r>
          </a:p>
        </p:txBody>
      </p:sp>
      <p:pic>
        <p:nvPicPr>
          <p:cNvPr id="8" name="Picture 7">
            <a:extLst>
              <a:ext uri="{FF2B5EF4-FFF2-40B4-BE49-F238E27FC236}">
                <a16:creationId xmlns:a16="http://schemas.microsoft.com/office/drawing/2014/main" id="{5EA31692-921B-434F-B398-8E2B345D16EE}"/>
              </a:ext>
            </a:extLst>
          </p:cNvPr>
          <p:cNvPicPr>
            <a:picLocks noChangeAspect="1"/>
          </p:cNvPicPr>
          <p:nvPr userDrawn="1"/>
        </p:nvPicPr>
        <p:blipFill>
          <a:blip r:embed="rId2" cstate="screen">
            <a:duotone>
              <a:prstClr val="black"/>
              <a:srgbClr val="D9C3A5">
                <a:tint val="50000"/>
                <a:satMod val="180000"/>
              </a:srgbClr>
            </a:duotone>
            <a:extLst>
              <a:ext uri="{BEBA8EAE-BF5A-486C-A8C5-ECC9F3942E4B}">
                <a14:imgProps xmlns:a14="http://schemas.microsoft.com/office/drawing/2010/main">
                  <a14:imgLayer r:embed="rId3">
                    <a14:imgEffect>
                      <a14:colorTemperature colorTemp="8800"/>
                    </a14:imgEffect>
                  </a14:imgLayer>
                </a14:imgProps>
              </a:ext>
              <a:ext uri="{28A0092B-C50C-407E-A947-70E740481C1C}">
                <a14:useLocalDpi xmlns:a14="http://schemas.microsoft.com/office/drawing/2010/main"/>
              </a:ext>
            </a:extLst>
          </a:blip>
          <a:stretch>
            <a:fillRect/>
          </a:stretch>
        </p:blipFill>
        <p:spPr>
          <a:xfrm>
            <a:off x="11522514" y="476250"/>
            <a:ext cx="190061" cy="256032"/>
          </a:xfrm>
          <a:prstGeom prst="rect">
            <a:avLst/>
          </a:prstGeom>
          <a:ln>
            <a:noFill/>
          </a:ln>
        </p:spPr>
      </p:pic>
    </p:spTree>
    <p:extLst>
      <p:ext uri="{BB962C8B-B14F-4D97-AF65-F5344CB8AC3E}">
        <p14:creationId xmlns:p14="http://schemas.microsoft.com/office/powerpoint/2010/main" val="1177055427"/>
      </p:ext>
    </p:extLst>
  </p:cSld>
  <p:clrMapOvr>
    <a:masterClrMapping/>
  </p:clrMapOvr>
  <p:hf sldNum="0" hdr="0" ftr="0"/>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Keynote Cover Page w. Dark Photo">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8368127A-B068-4F16-BC03-AF06DDDB17AE}"/>
              </a:ext>
            </a:extLst>
          </p:cNvPr>
          <p:cNvSpPr>
            <a:spLocks noGrp="1"/>
          </p:cNvSpPr>
          <p:nvPr>
            <p:ph type="pic" sz="quarter" idx="10" hasCustomPrompt="1"/>
          </p:nvPr>
        </p:nvSpPr>
        <p:spPr>
          <a:xfrm>
            <a:off x="1" y="0"/>
            <a:ext cx="12192000" cy="6858000"/>
          </a:xfrm>
          <a:prstGeom prst="rect">
            <a:avLst/>
          </a:prstGeom>
          <a:solidFill>
            <a:schemeClr val="tx1"/>
          </a:solidFill>
        </p:spPr>
        <p:txBody>
          <a:bodyPr anchor="ctr"/>
          <a:lstStyle>
            <a:lvl1pPr marL="0" indent="0" algn="ctr">
              <a:buNone/>
              <a:defRPr>
                <a:solidFill>
                  <a:schemeClr val="bg1"/>
                </a:solidFill>
              </a:defRPr>
            </a:lvl1pPr>
          </a:lstStyle>
          <a:p>
            <a:r>
              <a:rPr lang="en-US" dirty="0"/>
              <a:t>                                                                      Click icon to add a dark image</a:t>
            </a:r>
          </a:p>
        </p:txBody>
      </p:sp>
      <p:sp>
        <p:nvSpPr>
          <p:cNvPr id="9" name="Title_TM">
            <a:extLst>
              <a:ext uri="{FF2B5EF4-FFF2-40B4-BE49-F238E27FC236}">
                <a16:creationId xmlns:a16="http://schemas.microsoft.com/office/drawing/2014/main" id="{696C7C8F-5086-466A-8108-2FE0A8663D59}"/>
              </a:ext>
            </a:extLst>
          </p:cNvPr>
          <p:cNvSpPr>
            <a:spLocks noGrp="1" noChangeArrowheads="1"/>
          </p:cNvSpPr>
          <p:nvPr>
            <p:ph type="ctrTitle" hasCustomPrompt="1"/>
          </p:nvPr>
        </p:nvSpPr>
        <p:spPr>
          <a:xfrm>
            <a:off x="479425" y="476250"/>
            <a:ext cx="8353426" cy="2288721"/>
          </a:xfrm>
          <a:noFill/>
          <a:ln w="9525">
            <a:noFill/>
            <a:miter lim="800000"/>
            <a:headEnd/>
            <a:tailEnd/>
          </a:ln>
        </p:spPr>
        <p:txBody>
          <a:bodyPr anchor="t"/>
          <a:lstStyle>
            <a:lvl1pPr>
              <a:defRPr lang="en-US" sz="6000" b="0" dirty="0">
                <a:solidFill>
                  <a:schemeClr val="bg1"/>
                </a:solidFill>
              </a:defRPr>
            </a:lvl1pPr>
          </a:lstStyle>
          <a:p>
            <a:pPr lvl="0"/>
            <a:r>
              <a:rPr lang="en-US" dirty="0"/>
              <a:t>Keynote cover cage, </a:t>
            </a:r>
            <a:br>
              <a:rPr lang="en-US" dirty="0"/>
            </a:br>
            <a:r>
              <a:rPr lang="en-US" dirty="0"/>
              <a:t>Ericsson Hilda Light 60pt, </a:t>
            </a:r>
            <a:br>
              <a:rPr lang="en-US" dirty="0"/>
            </a:br>
            <a:r>
              <a:rPr lang="en-US" dirty="0"/>
              <a:t>Ericsson White, </a:t>
            </a:r>
            <a:br>
              <a:rPr lang="en-US" dirty="0"/>
            </a:br>
            <a:r>
              <a:rPr lang="en-US" dirty="0"/>
              <a:t>max 4-lines</a:t>
            </a:r>
          </a:p>
        </p:txBody>
      </p:sp>
      <p:sp>
        <p:nvSpPr>
          <p:cNvPr id="10" name="SubTitle_TM">
            <a:extLst>
              <a:ext uri="{FF2B5EF4-FFF2-40B4-BE49-F238E27FC236}">
                <a16:creationId xmlns:a16="http://schemas.microsoft.com/office/drawing/2014/main" id="{ED5DEA0B-CF0D-4EE6-B6A8-90BAF3DE8AF1}"/>
              </a:ext>
            </a:extLst>
          </p:cNvPr>
          <p:cNvSpPr>
            <a:spLocks noGrp="1" noChangeArrowheads="1"/>
          </p:cNvSpPr>
          <p:nvPr>
            <p:ph type="subTitle" idx="1" hasCustomPrompt="1"/>
          </p:nvPr>
        </p:nvSpPr>
        <p:spPr>
          <a:xfrm>
            <a:off x="479424" y="4149725"/>
            <a:ext cx="5472113" cy="2087563"/>
          </a:xfrm>
          <a:prstGeom prst="rect">
            <a:avLst/>
          </a:prstGeom>
        </p:spPr>
        <p:txBody>
          <a:bodyPr rIns="0" anchor="t"/>
          <a:lstStyle>
            <a:lvl1pPr marL="0" indent="0">
              <a:lnSpc>
                <a:spcPct val="100000"/>
              </a:lnSpc>
              <a:spcBef>
                <a:spcPts val="0"/>
              </a:spcBef>
              <a:buFont typeface="Ericsson Hilda Light" charset="0"/>
              <a:buNone/>
              <a:defRPr sz="2000" baseline="0">
                <a:solidFill>
                  <a:schemeClr val="bg1"/>
                </a:solidFill>
                <a:latin typeface="+mn-lt"/>
              </a:defRPr>
            </a:lvl1pPr>
          </a:lstStyle>
          <a:p>
            <a:r>
              <a:rPr lang="en-US" dirty="0"/>
              <a:t>Speaker,</a:t>
            </a:r>
            <a:br>
              <a:rPr lang="en-US" dirty="0"/>
            </a:br>
            <a:r>
              <a:rPr lang="en-US" dirty="0"/>
              <a:t>Ericsson Black, Ericsson Hilda 20pt</a:t>
            </a:r>
          </a:p>
        </p:txBody>
      </p:sp>
      <p:pic>
        <p:nvPicPr>
          <p:cNvPr id="6" name="Picture 11">
            <a:extLst>
              <a:ext uri="{FF2B5EF4-FFF2-40B4-BE49-F238E27FC236}">
                <a16:creationId xmlns:a16="http://schemas.microsoft.com/office/drawing/2014/main" id="{62EA197D-ECA7-4E2F-AB03-2BA31AB9DEF9}"/>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11522391" y="476250"/>
            <a:ext cx="190184" cy="2560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64663325"/>
      </p:ext>
    </p:extLst>
  </p:cSld>
  <p:clrMapOvr>
    <a:masterClrMapping/>
  </p:clrMapOvr>
  <p:hf sldNum="0" hdr="0" ftr="0"/>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Statement Page 1">
    <p:spTree>
      <p:nvGrpSpPr>
        <p:cNvPr id="1" name=""/>
        <p:cNvGrpSpPr/>
        <p:nvPr/>
      </p:nvGrpSpPr>
      <p:grpSpPr>
        <a:xfrm>
          <a:off x="0" y="0"/>
          <a:ext cx="0" cy="0"/>
          <a:chOff x="0" y="0"/>
          <a:chExt cx="0" cy="0"/>
        </a:xfrm>
      </p:grpSpPr>
      <p:sp>
        <p:nvSpPr>
          <p:cNvPr id="4" name="Rectangle 3"/>
          <p:cNvSpPr/>
          <p:nvPr userDrawn="1"/>
        </p:nvSpPr>
        <p:spPr bwMode="auto">
          <a:xfrm>
            <a:off x="0" y="0"/>
            <a:ext cx="12192000" cy="6858000"/>
          </a:xfrm>
          <a:prstGeom prst="rect">
            <a:avLst/>
          </a:prstGeom>
          <a:solidFill>
            <a:schemeClr val="accent1"/>
          </a:solidFill>
          <a:ln w="12700" cap="flat" cmpd="sng" algn="ctr">
            <a:noFill/>
            <a:prstDash val="solid"/>
            <a:round/>
            <a:headEnd type="none" w="med" len="med"/>
            <a:tailEnd type="none" w="med" len="med"/>
          </a:ln>
          <a:effectLst/>
        </p:spPr>
        <p:txBody>
          <a:bodyPr wrap="none" lIns="72000" rIns="72000"/>
          <a:lstStyle/>
          <a:p>
            <a:pPr>
              <a:spcBef>
                <a:spcPct val="50000"/>
              </a:spcBef>
              <a:defRPr/>
            </a:pPr>
            <a:endParaRPr lang="en-US" dirty="0">
              <a:latin typeface="Ericsson Hilda Light" panose="00000400000000000000" pitchFamily="2" charset="0"/>
              <a:cs typeface="+mn-cs"/>
            </a:endParaRPr>
          </a:p>
        </p:txBody>
      </p:sp>
      <p:pic>
        <p:nvPicPr>
          <p:cNvPr id="9" name="Picture 11">
            <a:extLst>
              <a:ext uri="{FF2B5EF4-FFF2-40B4-BE49-F238E27FC236}">
                <a16:creationId xmlns:a16="http://schemas.microsoft.com/office/drawing/2014/main" id="{10DEA382-3777-4D1B-A88B-88F6F05CB21F}"/>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11522391" y="476250"/>
            <a:ext cx="190184" cy="2560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itle_TM">
            <a:extLst>
              <a:ext uri="{FF2B5EF4-FFF2-40B4-BE49-F238E27FC236}">
                <a16:creationId xmlns:a16="http://schemas.microsoft.com/office/drawing/2014/main" id="{48FE7FF9-3930-4C4A-8BC6-EB9A286812D4}"/>
              </a:ext>
            </a:extLst>
          </p:cNvPr>
          <p:cNvSpPr>
            <a:spLocks noGrp="1" noChangeArrowheads="1"/>
          </p:cNvSpPr>
          <p:nvPr>
            <p:ph type="ctrTitle" hasCustomPrompt="1"/>
          </p:nvPr>
        </p:nvSpPr>
        <p:spPr>
          <a:xfrm>
            <a:off x="479424" y="476250"/>
            <a:ext cx="8353425" cy="3457575"/>
          </a:xfrm>
          <a:noFill/>
          <a:ln w="9525">
            <a:noFill/>
            <a:miter lim="800000"/>
            <a:headEnd/>
            <a:tailEnd/>
          </a:ln>
        </p:spPr>
        <p:txBody>
          <a:bodyPr/>
          <a:lstStyle>
            <a:lvl1pPr>
              <a:defRPr lang="en-US" sz="6000" b="0" dirty="0">
                <a:solidFill>
                  <a:schemeClr val="bg1"/>
                </a:solidFill>
              </a:defRPr>
            </a:lvl1pPr>
          </a:lstStyle>
          <a:p>
            <a:pPr lvl="0"/>
            <a:r>
              <a:rPr lang="en-US" dirty="0"/>
              <a:t>Chapter/section divider or Statement/fact/quote, </a:t>
            </a:r>
            <a:br>
              <a:rPr lang="en-US" dirty="0"/>
            </a:br>
            <a:r>
              <a:rPr lang="en-US" dirty="0"/>
              <a:t>Ericsson Hilda Light 60pt, </a:t>
            </a:r>
            <a:br>
              <a:rPr lang="en-US" dirty="0"/>
            </a:br>
            <a:r>
              <a:rPr lang="en-US" dirty="0"/>
              <a:t>Ericsson White, </a:t>
            </a:r>
            <a:br>
              <a:rPr lang="en-US" dirty="0"/>
            </a:br>
            <a:r>
              <a:rPr lang="en-US" dirty="0"/>
              <a:t>max 5-lines</a:t>
            </a:r>
          </a:p>
        </p:txBody>
      </p:sp>
      <p:sp>
        <p:nvSpPr>
          <p:cNvPr id="12" name="SubTitle_TM">
            <a:extLst>
              <a:ext uri="{FF2B5EF4-FFF2-40B4-BE49-F238E27FC236}">
                <a16:creationId xmlns:a16="http://schemas.microsoft.com/office/drawing/2014/main" id="{A60848B0-180A-4C02-A8B3-E172AF538B61}"/>
              </a:ext>
            </a:extLst>
          </p:cNvPr>
          <p:cNvSpPr>
            <a:spLocks noGrp="1" noChangeArrowheads="1"/>
          </p:cNvSpPr>
          <p:nvPr>
            <p:ph type="subTitle" idx="1" hasCustomPrompt="1"/>
          </p:nvPr>
        </p:nvSpPr>
        <p:spPr>
          <a:xfrm>
            <a:off x="479425" y="4149725"/>
            <a:ext cx="5472113" cy="2087563"/>
          </a:xfrm>
          <a:prstGeom prst="rect">
            <a:avLst/>
          </a:prstGeom>
        </p:spPr>
        <p:txBody>
          <a:bodyPr rIns="0" anchor="ctr"/>
          <a:lstStyle>
            <a:lvl1pPr marL="0" indent="0">
              <a:lnSpc>
                <a:spcPct val="100000"/>
              </a:lnSpc>
              <a:spcBef>
                <a:spcPts val="0"/>
              </a:spcBef>
              <a:buFont typeface="Ericsson Hilda Light" charset="0"/>
              <a:buNone/>
              <a:defRPr sz="2000" baseline="0">
                <a:solidFill>
                  <a:schemeClr val="bg1"/>
                </a:solidFill>
                <a:latin typeface="+mn-lt"/>
              </a:defRPr>
            </a:lvl1pPr>
          </a:lstStyle>
          <a:p>
            <a:r>
              <a:rPr lang="en-US" dirty="0"/>
              <a:t>Statement/quote source, </a:t>
            </a:r>
          </a:p>
          <a:p>
            <a:r>
              <a:rPr lang="en-US" dirty="0"/>
              <a:t>Ericsson White, Ericsson Hilda 20pt</a:t>
            </a:r>
          </a:p>
        </p:txBody>
      </p:sp>
    </p:spTree>
    <p:extLst>
      <p:ext uri="{BB962C8B-B14F-4D97-AF65-F5344CB8AC3E}">
        <p14:creationId xmlns:p14="http://schemas.microsoft.com/office/powerpoint/2010/main" val="2108219646"/>
      </p:ext>
    </p:extLst>
  </p:cSld>
  <p:clrMapOvr>
    <a:masterClrMapping/>
  </p:clrMapOvr>
  <p:hf sldNum="0" hdr="0" ftr="0"/>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Statement Page 2">
    <p:spTree>
      <p:nvGrpSpPr>
        <p:cNvPr id="1" name=""/>
        <p:cNvGrpSpPr/>
        <p:nvPr/>
      </p:nvGrpSpPr>
      <p:grpSpPr>
        <a:xfrm>
          <a:off x="0" y="0"/>
          <a:ext cx="0" cy="0"/>
          <a:chOff x="0" y="0"/>
          <a:chExt cx="0" cy="0"/>
        </a:xfrm>
      </p:grpSpPr>
      <p:sp>
        <p:nvSpPr>
          <p:cNvPr id="4" name="Rectangle 3"/>
          <p:cNvSpPr>
            <a:spLocks noChangeArrowheads="1"/>
          </p:cNvSpPr>
          <p:nvPr userDrawn="1"/>
        </p:nvSpPr>
        <p:spPr bwMode="auto">
          <a:xfrm>
            <a:off x="0" y="0"/>
            <a:ext cx="12192000" cy="6858000"/>
          </a:xfrm>
          <a:prstGeom prst="rect">
            <a:avLst/>
          </a:prstGeom>
          <a:solidFill>
            <a:schemeClr val="accent2"/>
          </a:solidFill>
          <a:ln>
            <a:noFill/>
          </a:ln>
          <a:extLst>
            <a:ext uri="{91240B29-F687-4F45-9708-019B960494DF}">
              <a14:hiddenLine xmlns:a14="http://schemas.microsoft.com/office/drawing/2010/main" w="12700" algn="ctr">
                <a:solidFill>
                  <a:srgbClr val="000000"/>
                </a:solidFill>
                <a:round/>
                <a:headEnd/>
                <a:tailEnd/>
              </a14:hiddenLine>
            </a:ext>
          </a:extLst>
        </p:spPr>
        <p:txBody>
          <a:bodyPr wrap="none" lIns="72000" rIns="72000"/>
          <a:lstStyle>
            <a:lvl1pPr eaLnBrk="0" hangingPunct="0">
              <a:spcBef>
                <a:spcPct val="50000"/>
              </a:spcBef>
              <a:defRPr sz="2000">
                <a:solidFill>
                  <a:schemeClr val="tx1"/>
                </a:solidFill>
                <a:latin typeface="Ericsson Hilda Light" pitchFamily="34" charset="0"/>
              </a:defRPr>
            </a:lvl1pPr>
            <a:lvl2pPr marL="742950" indent="-285750" eaLnBrk="0" hangingPunct="0">
              <a:spcBef>
                <a:spcPct val="50000"/>
              </a:spcBef>
              <a:defRPr sz="2000">
                <a:solidFill>
                  <a:schemeClr val="tx1"/>
                </a:solidFill>
                <a:latin typeface="Ericsson Hilda Light" pitchFamily="34" charset="0"/>
              </a:defRPr>
            </a:lvl2pPr>
            <a:lvl3pPr marL="1143000" indent="-228600" eaLnBrk="0" hangingPunct="0">
              <a:spcBef>
                <a:spcPct val="50000"/>
              </a:spcBef>
              <a:defRPr sz="2000">
                <a:solidFill>
                  <a:schemeClr val="tx1"/>
                </a:solidFill>
                <a:latin typeface="Ericsson Hilda Light" pitchFamily="34" charset="0"/>
              </a:defRPr>
            </a:lvl3pPr>
            <a:lvl4pPr marL="1600200" indent="-228600" eaLnBrk="0" hangingPunct="0">
              <a:spcBef>
                <a:spcPct val="50000"/>
              </a:spcBef>
              <a:defRPr sz="2000">
                <a:solidFill>
                  <a:schemeClr val="tx1"/>
                </a:solidFill>
                <a:latin typeface="Ericsson Hilda Light" pitchFamily="34" charset="0"/>
              </a:defRPr>
            </a:lvl4pPr>
            <a:lvl5pPr marL="2057400" indent="-228600" eaLnBrk="0" hangingPunct="0">
              <a:spcBef>
                <a:spcPct val="50000"/>
              </a:spcBef>
              <a:defRPr sz="2000">
                <a:solidFill>
                  <a:schemeClr val="tx1"/>
                </a:solidFill>
                <a:latin typeface="Ericsson Hilda Light" pitchFamily="34" charset="0"/>
              </a:defRPr>
            </a:lvl5pPr>
            <a:lvl6pPr marL="2514600" indent="-228600" eaLnBrk="0" fontAlgn="base" hangingPunct="0">
              <a:spcBef>
                <a:spcPct val="50000"/>
              </a:spcBef>
              <a:spcAft>
                <a:spcPct val="0"/>
              </a:spcAft>
              <a:defRPr sz="2000">
                <a:solidFill>
                  <a:schemeClr val="tx1"/>
                </a:solidFill>
                <a:latin typeface="Ericsson Hilda Light" pitchFamily="34" charset="0"/>
              </a:defRPr>
            </a:lvl6pPr>
            <a:lvl7pPr marL="2971800" indent="-228600" eaLnBrk="0" fontAlgn="base" hangingPunct="0">
              <a:spcBef>
                <a:spcPct val="50000"/>
              </a:spcBef>
              <a:spcAft>
                <a:spcPct val="0"/>
              </a:spcAft>
              <a:defRPr sz="2000">
                <a:solidFill>
                  <a:schemeClr val="tx1"/>
                </a:solidFill>
                <a:latin typeface="Ericsson Hilda Light" pitchFamily="34" charset="0"/>
              </a:defRPr>
            </a:lvl7pPr>
            <a:lvl8pPr marL="3429000" indent="-228600" eaLnBrk="0" fontAlgn="base" hangingPunct="0">
              <a:spcBef>
                <a:spcPct val="50000"/>
              </a:spcBef>
              <a:spcAft>
                <a:spcPct val="0"/>
              </a:spcAft>
              <a:defRPr sz="2000">
                <a:solidFill>
                  <a:schemeClr val="tx1"/>
                </a:solidFill>
                <a:latin typeface="Ericsson Hilda Light" pitchFamily="34" charset="0"/>
              </a:defRPr>
            </a:lvl8pPr>
            <a:lvl9pPr marL="3886200" indent="-228600" eaLnBrk="0" fontAlgn="base" hangingPunct="0">
              <a:spcBef>
                <a:spcPct val="50000"/>
              </a:spcBef>
              <a:spcAft>
                <a:spcPct val="0"/>
              </a:spcAft>
              <a:defRPr sz="2000">
                <a:solidFill>
                  <a:schemeClr val="tx1"/>
                </a:solidFill>
                <a:latin typeface="Ericsson Hilda Light" pitchFamily="34" charset="0"/>
              </a:defRPr>
            </a:lvl9pPr>
          </a:lstStyle>
          <a:p>
            <a:pPr eaLnBrk="1" hangingPunct="1">
              <a:defRPr/>
            </a:pPr>
            <a:endParaRPr lang="en-US" altLang="en-US" dirty="0">
              <a:latin typeface="Ericsson Hilda Light" panose="00000400000000000000" pitchFamily="2" charset="0"/>
            </a:endParaRPr>
          </a:p>
        </p:txBody>
      </p:sp>
      <p:pic>
        <p:nvPicPr>
          <p:cNvPr id="9" name="Picture 11">
            <a:extLst>
              <a:ext uri="{FF2B5EF4-FFF2-40B4-BE49-F238E27FC236}">
                <a16:creationId xmlns:a16="http://schemas.microsoft.com/office/drawing/2014/main" id="{6CF73A11-8A39-48C9-ACAA-C58D0BA7D95B}"/>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11522391" y="476250"/>
            <a:ext cx="190184" cy="2560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itle_TM">
            <a:extLst>
              <a:ext uri="{FF2B5EF4-FFF2-40B4-BE49-F238E27FC236}">
                <a16:creationId xmlns:a16="http://schemas.microsoft.com/office/drawing/2014/main" id="{4F3FE80A-6B53-492B-8FC1-A575806A0D00}"/>
              </a:ext>
            </a:extLst>
          </p:cNvPr>
          <p:cNvSpPr>
            <a:spLocks noGrp="1" noChangeArrowheads="1"/>
          </p:cNvSpPr>
          <p:nvPr>
            <p:ph type="ctrTitle" hasCustomPrompt="1"/>
          </p:nvPr>
        </p:nvSpPr>
        <p:spPr>
          <a:xfrm>
            <a:off x="479425" y="476250"/>
            <a:ext cx="8353426" cy="3457575"/>
          </a:xfrm>
          <a:noFill/>
          <a:ln w="9525">
            <a:noFill/>
            <a:miter lim="800000"/>
            <a:headEnd/>
            <a:tailEnd/>
          </a:ln>
        </p:spPr>
        <p:txBody>
          <a:bodyPr/>
          <a:lstStyle>
            <a:lvl1pPr>
              <a:defRPr lang="en-US" sz="6000" b="0" dirty="0">
                <a:solidFill>
                  <a:schemeClr val="bg1"/>
                </a:solidFill>
              </a:defRPr>
            </a:lvl1pPr>
          </a:lstStyle>
          <a:p>
            <a:pPr lvl="0"/>
            <a:r>
              <a:rPr lang="en-US" dirty="0"/>
              <a:t>Chapter/section divider or Statement/fact/quote, </a:t>
            </a:r>
            <a:br>
              <a:rPr lang="en-US" dirty="0"/>
            </a:br>
            <a:r>
              <a:rPr lang="en-US" dirty="0"/>
              <a:t>Ericsson Hilda Light 60pt, </a:t>
            </a:r>
            <a:br>
              <a:rPr lang="en-US" dirty="0"/>
            </a:br>
            <a:r>
              <a:rPr lang="en-US" dirty="0"/>
              <a:t>Ericsson White, </a:t>
            </a:r>
            <a:br>
              <a:rPr lang="en-US" dirty="0"/>
            </a:br>
            <a:r>
              <a:rPr lang="en-US" dirty="0"/>
              <a:t>max 5-lines</a:t>
            </a:r>
          </a:p>
        </p:txBody>
      </p:sp>
      <p:sp>
        <p:nvSpPr>
          <p:cNvPr id="11" name="SubTitle_TM">
            <a:extLst>
              <a:ext uri="{FF2B5EF4-FFF2-40B4-BE49-F238E27FC236}">
                <a16:creationId xmlns:a16="http://schemas.microsoft.com/office/drawing/2014/main" id="{3AECA499-20B0-4F79-85A2-1C9D1BFBB0C0}"/>
              </a:ext>
            </a:extLst>
          </p:cNvPr>
          <p:cNvSpPr>
            <a:spLocks noGrp="1" noChangeArrowheads="1"/>
          </p:cNvSpPr>
          <p:nvPr>
            <p:ph type="subTitle" idx="1" hasCustomPrompt="1"/>
          </p:nvPr>
        </p:nvSpPr>
        <p:spPr>
          <a:xfrm>
            <a:off x="479424" y="4149725"/>
            <a:ext cx="5472113" cy="2087563"/>
          </a:xfrm>
          <a:prstGeom prst="rect">
            <a:avLst/>
          </a:prstGeom>
        </p:spPr>
        <p:txBody>
          <a:bodyPr rIns="0" anchor="ctr"/>
          <a:lstStyle>
            <a:lvl1pPr marL="0" indent="0">
              <a:lnSpc>
                <a:spcPct val="100000"/>
              </a:lnSpc>
              <a:spcBef>
                <a:spcPts val="0"/>
              </a:spcBef>
              <a:buFont typeface="Ericsson Hilda Light" charset="0"/>
              <a:buNone/>
              <a:defRPr sz="2000" baseline="0">
                <a:solidFill>
                  <a:schemeClr val="bg1"/>
                </a:solidFill>
                <a:latin typeface="+mn-lt"/>
              </a:defRPr>
            </a:lvl1pPr>
          </a:lstStyle>
          <a:p>
            <a:r>
              <a:rPr lang="en-US" dirty="0"/>
              <a:t>Statement/quote source, </a:t>
            </a:r>
          </a:p>
          <a:p>
            <a:r>
              <a:rPr lang="en-US" dirty="0"/>
              <a:t>Ericsson White, Ericsson Hilda 20pt</a:t>
            </a:r>
          </a:p>
        </p:txBody>
      </p:sp>
    </p:spTree>
    <p:extLst>
      <p:ext uri="{BB962C8B-B14F-4D97-AF65-F5344CB8AC3E}">
        <p14:creationId xmlns:p14="http://schemas.microsoft.com/office/powerpoint/2010/main" val="299406540"/>
      </p:ext>
    </p:extLst>
  </p:cSld>
  <p:clrMapOvr>
    <a:masterClrMapping/>
  </p:clrMapOvr>
  <p:hf sldNum="0" hdr="0" ftr="0"/>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Statement Page 3">
    <p:spTree>
      <p:nvGrpSpPr>
        <p:cNvPr id="1" name=""/>
        <p:cNvGrpSpPr/>
        <p:nvPr/>
      </p:nvGrpSpPr>
      <p:grpSpPr>
        <a:xfrm>
          <a:off x="0" y="0"/>
          <a:ext cx="0" cy="0"/>
          <a:chOff x="0" y="0"/>
          <a:chExt cx="0" cy="0"/>
        </a:xfrm>
      </p:grpSpPr>
      <p:sp>
        <p:nvSpPr>
          <p:cNvPr id="4" name="Rectangle 3"/>
          <p:cNvSpPr/>
          <p:nvPr userDrawn="1"/>
        </p:nvSpPr>
        <p:spPr bwMode="auto">
          <a:xfrm>
            <a:off x="0" y="0"/>
            <a:ext cx="12192000" cy="6858000"/>
          </a:xfrm>
          <a:prstGeom prst="rect">
            <a:avLst/>
          </a:prstGeom>
          <a:solidFill>
            <a:schemeClr val="accent3"/>
          </a:solidFill>
          <a:ln w="12700" cap="flat" cmpd="sng" algn="ctr">
            <a:noFill/>
            <a:prstDash val="solid"/>
            <a:round/>
            <a:headEnd type="none" w="med" len="med"/>
            <a:tailEnd type="none" w="med" len="med"/>
          </a:ln>
          <a:effectLst/>
        </p:spPr>
        <p:txBody>
          <a:bodyPr wrap="none" lIns="72000" rIns="72000"/>
          <a:lstStyle/>
          <a:p>
            <a:pPr>
              <a:spcBef>
                <a:spcPct val="50000"/>
              </a:spcBef>
              <a:defRPr/>
            </a:pPr>
            <a:endParaRPr lang="en-US" dirty="0">
              <a:latin typeface="Ericsson Hilda Light" panose="00000400000000000000" pitchFamily="2" charset="0"/>
              <a:cs typeface="+mn-cs"/>
            </a:endParaRPr>
          </a:p>
        </p:txBody>
      </p:sp>
      <p:pic>
        <p:nvPicPr>
          <p:cNvPr id="9" name="Picture 11">
            <a:extLst>
              <a:ext uri="{FF2B5EF4-FFF2-40B4-BE49-F238E27FC236}">
                <a16:creationId xmlns:a16="http://schemas.microsoft.com/office/drawing/2014/main" id="{AD8118F2-961D-4A26-82DD-827B741645D3}"/>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11522391" y="476250"/>
            <a:ext cx="190184" cy="2560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itle_TM">
            <a:extLst>
              <a:ext uri="{FF2B5EF4-FFF2-40B4-BE49-F238E27FC236}">
                <a16:creationId xmlns:a16="http://schemas.microsoft.com/office/drawing/2014/main" id="{6AB007D5-DA18-4842-9C2D-8C72512602C0}"/>
              </a:ext>
            </a:extLst>
          </p:cNvPr>
          <p:cNvSpPr>
            <a:spLocks noGrp="1" noChangeArrowheads="1"/>
          </p:cNvSpPr>
          <p:nvPr>
            <p:ph type="ctrTitle" hasCustomPrompt="1"/>
          </p:nvPr>
        </p:nvSpPr>
        <p:spPr>
          <a:xfrm>
            <a:off x="479425" y="476250"/>
            <a:ext cx="8353426" cy="3457575"/>
          </a:xfrm>
          <a:noFill/>
          <a:ln w="9525">
            <a:noFill/>
            <a:miter lim="800000"/>
            <a:headEnd/>
            <a:tailEnd/>
          </a:ln>
        </p:spPr>
        <p:txBody>
          <a:bodyPr/>
          <a:lstStyle>
            <a:lvl1pPr>
              <a:defRPr lang="en-US" sz="6000" b="0" dirty="0">
                <a:solidFill>
                  <a:schemeClr val="bg1"/>
                </a:solidFill>
              </a:defRPr>
            </a:lvl1pPr>
          </a:lstStyle>
          <a:p>
            <a:pPr lvl="0"/>
            <a:r>
              <a:rPr lang="en-US" dirty="0"/>
              <a:t>Chapter/section divider or Statement/fact/quote, </a:t>
            </a:r>
            <a:br>
              <a:rPr lang="en-US" dirty="0"/>
            </a:br>
            <a:r>
              <a:rPr lang="en-US" dirty="0"/>
              <a:t>Ericsson Hilda Light 60pt, </a:t>
            </a:r>
            <a:br>
              <a:rPr lang="en-US" dirty="0"/>
            </a:br>
            <a:r>
              <a:rPr lang="en-US" dirty="0"/>
              <a:t>Ericsson White, </a:t>
            </a:r>
            <a:br>
              <a:rPr lang="en-US" dirty="0"/>
            </a:br>
            <a:r>
              <a:rPr lang="en-US" dirty="0"/>
              <a:t>max 5-lines</a:t>
            </a:r>
          </a:p>
        </p:txBody>
      </p:sp>
      <p:sp>
        <p:nvSpPr>
          <p:cNvPr id="11" name="SubTitle_TM">
            <a:extLst>
              <a:ext uri="{FF2B5EF4-FFF2-40B4-BE49-F238E27FC236}">
                <a16:creationId xmlns:a16="http://schemas.microsoft.com/office/drawing/2014/main" id="{0D3699C9-F9CA-4781-89C3-F0A901D1F1AF}"/>
              </a:ext>
            </a:extLst>
          </p:cNvPr>
          <p:cNvSpPr>
            <a:spLocks noGrp="1" noChangeArrowheads="1"/>
          </p:cNvSpPr>
          <p:nvPr>
            <p:ph type="subTitle" idx="1" hasCustomPrompt="1"/>
          </p:nvPr>
        </p:nvSpPr>
        <p:spPr>
          <a:xfrm>
            <a:off x="479424" y="4149725"/>
            <a:ext cx="5472113" cy="2087563"/>
          </a:xfrm>
          <a:prstGeom prst="rect">
            <a:avLst/>
          </a:prstGeom>
        </p:spPr>
        <p:txBody>
          <a:bodyPr rIns="0" anchor="ctr"/>
          <a:lstStyle>
            <a:lvl1pPr marL="0" indent="0">
              <a:lnSpc>
                <a:spcPct val="100000"/>
              </a:lnSpc>
              <a:spcBef>
                <a:spcPts val="0"/>
              </a:spcBef>
              <a:buFont typeface="Ericsson Hilda Light" charset="0"/>
              <a:buNone/>
              <a:defRPr sz="2000" baseline="0">
                <a:solidFill>
                  <a:schemeClr val="bg1"/>
                </a:solidFill>
                <a:latin typeface="+mn-lt"/>
              </a:defRPr>
            </a:lvl1pPr>
          </a:lstStyle>
          <a:p>
            <a:r>
              <a:rPr lang="en-US" dirty="0"/>
              <a:t>Statement/quote source, </a:t>
            </a:r>
          </a:p>
          <a:p>
            <a:r>
              <a:rPr lang="en-US" dirty="0"/>
              <a:t>Ericsson White, Ericsson Hilda 20pt</a:t>
            </a:r>
          </a:p>
        </p:txBody>
      </p:sp>
    </p:spTree>
    <p:extLst>
      <p:ext uri="{BB962C8B-B14F-4D97-AF65-F5344CB8AC3E}">
        <p14:creationId xmlns:p14="http://schemas.microsoft.com/office/powerpoint/2010/main" val="3450366910"/>
      </p:ext>
    </p:extLst>
  </p:cSld>
  <p:clrMapOvr>
    <a:masterClrMapping/>
  </p:clrMapOvr>
  <p:hf sldNum="0" hdr="0" ftr="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image" Target="../media/image1.png"/><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microsoft.com/office/2007/relationships/hdphoto" Target="../media/hdphoto1.wdp"/><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507" name="Content_SM"/>
          <p:cNvSpPr>
            <a:spLocks noGrp="1" noChangeArrowheads="1"/>
          </p:cNvSpPr>
          <p:nvPr>
            <p:ph type="body" idx="1"/>
          </p:nvPr>
        </p:nvSpPr>
        <p:spPr bwMode="auto">
          <a:xfrm>
            <a:off x="479425" y="1844675"/>
            <a:ext cx="11233150" cy="4392612"/>
          </a:xfrm>
          <a:prstGeom prst="rect">
            <a:avLst/>
          </a:prstGeom>
          <a:noFill/>
          <a:ln w="9525">
            <a:noFill/>
            <a:miter lim="800000"/>
            <a:headEnd/>
            <a:tailEnd/>
          </a:ln>
        </p:spPr>
        <p:txBody>
          <a:bodyPr vert="horz" wrap="square" lIns="72000" tIns="36000" rIns="0" bIns="0" numCol="1" anchor="t" anchorCtr="0" compatLnSpc="1">
            <a:prstTxWarp prst="textNoShape">
              <a:avLst/>
            </a:prstTxWarp>
          </a:bodyPr>
          <a:lstStyle/>
          <a:p>
            <a:pPr lvl="0"/>
            <a:r>
              <a:rPr lang="en-US" dirty="0"/>
              <a:t>For heading, use Ericsson Hilda in bold. For copy and bullets, use Ericsson Hilda.</a:t>
            </a:r>
          </a:p>
          <a:p>
            <a:pPr lvl="1"/>
            <a:r>
              <a:rPr lang="en-US" dirty="0"/>
              <a:t>First level</a:t>
            </a:r>
          </a:p>
          <a:p>
            <a:pPr lvl="2"/>
            <a:r>
              <a:rPr lang="en-US" dirty="0"/>
              <a:t>Second level</a:t>
            </a:r>
          </a:p>
          <a:p>
            <a:pPr lvl="3"/>
            <a:r>
              <a:rPr lang="en-US" dirty="0"/>
              <a:t>Third level</a:t>
            </a:r>
          </a:p>
          <a:p>
            <a:pPr lvl="4"/>
            <a:r>
              <a:rPr lang="en-US" dirty="0"/>
              <a:t>Fourth level</a:t>
            </a:r>
          </a:p>
        </p:txBody>
      </p:sp>
      <p:sp>
        <p:nvSpPr>
          <p:cNvPr id="21506" name="Title_SM"/>
          <p:cNvSpPr>
            <a:spLocks noGrp="1" noChangeArrowheads="1"/>
          </p:cNvSpPr>
          <p:nvPr>
            <p:ph type="title"/>
          </p:nvPr>
        </p:nvSpPr>
        <p:spPr bwMode="auto">
          <a:xfrm>
            <a:off x="479424" y="476250"/>
            <a:ext cx="8353425" cy="1081088"/>
          </a:xfrm>
          <a:prstGeom prst="rect">
            <a:avLst/>
          </a:prstGeom>
          <a:noFill/>
          <a:ln w="9525">
            <a:noFill/>
            <a:miter lim="800000"/>
            <a:headEnd/>
            <a:tailEnd/>
          </a:ln>
        </p:spPr>
        <p:txBody>
          <a:bodyPr vert="horz" wrap="square" lIns="72000" tIns="36000" rIns="0" bIns="0" numCol="1" anchor="t" anchorCtr="0" compatLnSpc="1">
            <a:prstTxWarp prst="textNoShape">
              <a:avLst/>
            </a:prstTxWarp>
            <a:noAutofit/>
          </a:bodyPr>
          <a:lstStyle/>
          <a:p>
            <a:pPr lvl="0"/>
            <a:r>
              <a:rPr lang="en-US" dirty="0"/>
              <a:t>Slide title, Ericsson Hilda Light 40pt, Ericsson Black, max 2-lines</a:t>
            </a:r>
          </a:p>
        </p:txBody>
      </p:sp>
      <p:pic>
        <p:nvPicPr>
          <p:cNvPr id="8" name="Picture 7">
            <a:extLst>
              <a:ext uri="{FF2B5EF4-FFF2-40B4-BE49-F238E27FC236}">
                <a16:creationId xmlns:a16="http://schemas.microsoft.com/office/drawing/2014/main" id="{2051B066-0765-4F7D-BC7B-5421BFA666C6}"/>
              </a:ext>
            </a:extLst>
          </p:cNvPr>
          <p:cNvPicPr>
            <a:picLocks noChangeAspect="1"/>
          </p:cNvPicPr>
          <p:nvPr userDrawn="1"/>
        </p:nvPicPr>
        <p:blipFill>
          <a:blip r:embed="rId39" cstate="screen">
            <a:duotone>
              <a:prstClr val="black"/>
              <a:srgbClr val="D9C3A5">
                <a:tint val="50000"/>
                <a:satMod val="180000"/>
              </a:srgbClr>
            </a:duotone>
            <a:extLst>
              <a:ext uri="{BEBA8EAE-BF5A-486C-A8C5-ECC9F3942E4B}">
                <a14:imgProps xmlns:a14="http://schemas.microsoft.com/office/drawing/2010/main">
                  <a14:imgLayer r:embed="rId40">
                    <a14:imgEffect>
                      <a14:colorTemperature colorTemp="8800"/>
                    </a14:imgEffect>
                  </a14:imgLayer>
                </a14:imgProps>
              </a:ext>
              <a:ext uri="{28A0092B-C50C-407E-A947-70E740481C1C}">
                <a14:useLocalDpi xmlns:a14="http://schemas.microsoft.com/office/drawing/2010/main"/>
              </a:ext>
            </a:extLst>
          </a:blip>
          <a:stretch>
            <a:fillRect/>
          </a:stretch>
        </p:blipFill>
        <p:spPr>
          <a:xfrm>
            <a:off x="11522514" y="476250"/>
            <a:ext cx="190061" cy="256032"/>
          </a:xfrm>
          <a:prstGeom prst="rect">
            <a:avLst/>
          </a:prstGeom>
          <a:ln>
            <a:noFill/>
          </a:ln>
        </p:spPr>
      </p:pic>
      <p:sp>
        <p:nvSpPr>
          <p:cNvPr id="2" name="txtfooterCopy">
            <a:extLst>
              <a:ext uri="{FF2B5EF4-FFF2-40B4-BE49-F238E27FC236}">
                <a16:creationId xmlns:a16="http://schemas.microsoft.com/office/drawing/2014/main" id="{B5D66844-3D70-468C-AC9F-76DF3D537153}"/>
              </a:ext>
            </a:extLst>
          </p:cNvPr>
          <p:cNvSpPr txBox="1"/>
          <p:nvPr userDrawn="1"/>
        </p:nvSpPr>
        <p:spPr>
          <a:xfrm>
            <a:off x="527050" y="6524625"/>
            <a:ext cx="9865783" cy="215900"/>
          </a:xfrm>
          <a:prstGeom prst="rect">
            <a:avLst/>
          </a:prstGeom>
          <a:noFill/>
        </p:spPr>
        <p:txBody>
          <a:bodyPr vert="horz" wrap="none" lIns="0" tIns="0" rIns="0" bIns="0" rtlCol="0">
            <a:noAutofit/>
          </a:bodyPr>
          <a:lstStyle/>
          <a:p>
            <a:pPr algn="l"/>
            <a:r>
              <a:rPr lang="en-US" sz="800" b="0" i="0" u="none" dirty="0">
                <a:solidFill>
                  <a:schemeClr val="bg1"/>
                </a:solidFill>
                <a:latin typeface="+mn-lt"/>
              </a:rPr>
              <a:t>Ericsson Internal  |  2017-12-19</a:t>
            </a:r>
          </a:p>
        </p:txBody>
      </p:sp>
    </p:spTree>
    <p:extLst>
      <p:ext uri="{BB962C8B-B14F-4D97-AF65-F5344CB8AC3E}">
        <p14:creationId xmlns:p14="http://schemas.microsoft.com/office/powerpoint/2010/main" val="2523064765"/>
      </p:ext>
    </p:extLst>
  </p:cSld>
  <p:clrMap bg1="lt1" tx1="dk1" bg2="lt2" tx2="dk2" accent1="accent1" accent2="accent2" accent3="accent3" accent4="accent4" accent5="accent5" accent6="accent6" hlink="hlink" folHlink="folHlink"/>
  <p:sldLayoutIdLst>
    <p:sldLayoutId id="2147483661" r:id="rId1"/>
    <p:sldLayoutId id="2147483695" r:id="rId2"/>
    <p:sldLayoutId id="2147483693"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0" r:id="rId12"/>
    <p:sldLayoutId id="2147483671" r:id="rId13"/>
    <p:sldLayoutId id="2147483672" r:id="rId14"/>
    <p:sldLayoutId id="2147483691" r:id="rId15"/>
    <p:sldLayoutId id="2147483673" r:id="rId16"/>
    <p:sldLayoutId id="2147483674" r:id="rId17"/>
    <p:sldLayoutId id="2147483694" r:id="rId18"/>
    <p:sldLayoutId id="2147483682" r:id="rId19"/>
    <p:sldLayoutId id="2147483683" r:id="rId20"/>
    <p:sldLayoutId id="2147483684" r:id="rId21"/>
    <p:sldLayoutId id="2147483685" r:id="rId22"/>
    <p:sldLayoutId id="2147483675" r:id="rId23"/>
    <p:sldLayoutId id="2147483676" r:id="rId24"/>
    <p:sldLayoutId id="2147483686" r:id="rId25"/>
    <p:sldLayoutId id="2147483687" r:id="rId26"/>
    <p:sldLayoutId id="2147483688" r:id="rId27"/>
    <p:sldLayoutId id="2147483689" r:id="rId28"/>
    <p:sldLayoutId id="2147483696" r:id="rId29"/>
    <p:sldLayoutId id="2147483677" r:id="rId30"/>
    <p:sldLayoutId id="2147483678" r:id="rId31"/>
    <p:sldLayoutId id="2147483679" r:id="rId32"/>
    <p:sldLayoutId id="2147483680" r:id="rId33"/>
    <p:sldLayoutId id="2147483690" r:id="rId34"/>
    <p:sldLayoutId id="2147483681" r:id="rId35"/>
    <p:sldLayoutId id="2147483692" r:id="rId36"/>
    <p:sldLayoutId id="2147483697" r:id="rId37"/>
  </p:sldLayoutIdLst>
  <p:txStyles>
    <p:titleStyle>
      <a:lvl1pPr algn="l" rtl="0" eaLnBrk="1" fontAlgn="base" hangingPunct="1">
        <a:lnSpc>
          <a:spcPct val="85000"/>
        </a:lnSpc>
        <a:spcBef>
          <a:spcPts val="300"/>
        </a:spcBef>
        <a:spcAft>
          <a:spcPct val="0"/>
        </a:spcAft>
        <a:defRPr sz="4000" kern="1400" spc="-160">
          <a:solidFill>
            <a:schemeClr val="tx1"/>
          </a:solidFill>
          <a:latin typeface="+mj-lt"/>
          <a:ea typeface="+mj-ea"/>
          <a:cs typeface="+mj-cs"/>
        </a:defRPr>
      </a:lvl1pPr>
      <a:lvl2pPr algn="l" rtl="0" eaLnBrk="1" fontAlgn="base" hangingPunct="1">
        <a:lnSpc>
          <a:spcPct val="85000"/>
        </a:lnSpc>
        <a:spcBef>
          <a:spcPct val="0"/>
        </a:spcBef>
        <a:spcAft>
          <a:spcPct val="0"/>
        </a:spcAft>
        <a:defRPr sz="4000">
          <a:solidFill>
            <a:schemeClr val="tx1"/>
          </a:solidFill>
          <a:latin typeface="Ericsson Hilda" pitchFamily="2" charset="0"/>
        </a:defRPr>
      </a:lvl2pPr>
      <a:lvl3pPr algn="l" rtl="0" eaLnBrk="1" fontAlgn="base" hangingPunct="1">
        <a:lnSpc>
          <a:spcPct val="85000"/>
        </a:lnSpc>
        <a:spcBef>
          <a:spcPct val="0"/>
        </a:spcBef>
        <a:spcAft>
          <a:spcPct val="0"/>
        </a:spcAft>
        <a:defRPr sz="4000">
          <a:solidFill>
            <a:schemeClr val="tx1"/>
          </a:solidFill>
          <a:latin typeface="Ericsson Hilda" pitchFamily="2" charset="0"/>
        </a:defRPr>
      </a:lvl3pPr>
      <a:lvl4pPr algn="l" rtl="0" eaLnBrk="1" fontAlgn="base" hangingPunct="1">
        <a:lnSpc>
          <a:spcPct val="85000"/>
        </a:lnSpc>
        <a:spcBef>
          <a:spcPct val="0"/>
        </a:spcBef>
        <a:spcAft>
          <a:spcPct val="0"/>
        </a:spcAft>
        <a:defRPr sz="4000">
          <a:solidFill>
            <a:schemeClr val="tx1"/>
          </a:solidFill>
          <a:latin typeface="Ericsson Hilda" pitchFamily="2" charset="0"/>
        </a:defRPr>
      </a:lvl4pPr>
      <a:lvl5pPr algn="l" rtl="0" eaLnBrk="1" fontAlgn="base" hangingPunct="1">
        <a:lnSpc>
          <a:spcPct val="85000"/>
        </a:lnSpc>
        <a:spcBef>
          <a:spcPct val="0"/>
        </a:spcBef>
        <a:spcAft>
          <a:spcPct val="0"/>
        </a:spcAft>
        <a:defRPr sz="4000">
          <a:solidFill>
            <a:schemeClr val="tx1"/>
          </a:solidFill>
          <a:latin typeface="Ericsson Hilda" pitchFamily="2" charset="0"/>
        </a:defRPr>
      </a:lvl5pPr>
      <a:lvl6pPr marL="457200" algn="l" rtl="0" eaLnBrk="1" fontAlgn="base" hangingPunct="1">
        <a:spcBef>
          <a:spcPct val="0"/>
        </a:spcBef>
        <a:spcAft>
          <a:spcPct val="0"/>
        </a:spcAft>
        <a:defRPr sz="3200">
          <a:solidFill>
            <a:schemeClr val="tx1"/>
          </a:solidFill>
          <a:latin typeface="Ericsson Hilda" pitchFamily="2" charset="0"/>
        </a:defRPr>
      </a:lvl6pPr>
      <a:lvl7pPr marL="914400" algn="l" rtl="0" eaLnBrk="1" fontAlgn="base" hangingPunct="1">
        <a:spcBef>
          <a:spcPct val="0"/>
        </a:spcBef>
        <a:spcAft>
          <a:spcPct val="0"/>
        </a:spcAft>
        <a:defRPr sz="3200">
          <a:solidFill>
            <a:schemeClr val="tx1"/>
          </a:solidFill>
          <a:latin typeface="Ericsson Hilda" pitchFamily="2" charset="0"/>
        </a:defRPr>
      </a:lvl7pPr>
      <a:lvl8pPr marL="1371600" algn="l" rtl="0" eaLnBrk="1" fontAlgn="base" hangingPunct="1">
        <a:spcBef>
          <a:spcPct val="0"/>
        </a:spcBef>
        <a:spcAft>
          <a:spcPct val="0"/>
        </a:spcAft>
        <a:defRPr sz="3200">
          <a:solidFill>
            <a:schemeClr val="tx1"/>
          </a:solidFill>
          <a:latin typeface="Ericsson Hilda" pitchFamily="2" charset="0"/>
        </a:defRPr>
      </a:lvl8pPr>
      <a:lvl9pPr marL="1828800" algn="l" rtl="0" eaLnBrk="1" fontAlgn="base" hangingPunct="1">
        <a:spcBef>
          <a:spcPct val="0"/>
        </a:spcBef>
        <a:spcAft>
          <a:spcPct val="0"/>
        </a:spcAft>
        <a:defRPr sz="3200">
          <a:solidFill>
            <a:schemeClr val="tx1"/>
          </a:solidFill>
          <a:latin typeface="Ericsson Hilda" pitchFamily="2" charset="0"/>
        </a:defRPr>
      </a:lvl9pPr>
    </p:titleStyle>
    <p:bodyStyle>
      <a:lvl1pPr marL="342900"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ea typeface="+mn-ea"/>
          <a:cs typeface="+mn-cs"/>
        </a:defRPr>
      </a:lvl1pPr>
      <a:lvl2pPr marL="342900"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2pPr>
      <a:lvl3pPr marL="685800"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3pPr>
      <a:lvl4pPr marL="1028700"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4pPr>
      <a:lvl5pPr marL="1371600"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5pPr>
      <a:lvl6pPr marL="20716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6pPr>
      <a:lvl7pPr marL="25288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7pPr>
      <a:lvl8pPr marL="29860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8pPr>
      <a:lvl9pPr marL="34432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9pPr>
    </p:bodyStyle>
    <p:other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00">
          <p15:clr>
            <a:srgbClr val="A4A3A4"/>
          </p15:clr>
        </p15:guide>
        <p15:guide id="2" pos="302">
          <p15:clr>
            <a:srgbClr val="A4A3A4"/>
          </p15:clr>
        </p15:guide>
        <p15:guide id="3" pos="1935">
          <p15:clr>
            <a:srgbClr val="A4A3A4"/>
          </p15:clr>
        </p15:guide>
        <p15:guide id="4" orient="horz" pos="981">
          <p15:clr>
            <a:srgbClr val="A4A3A4"/>
          </p15:clr>
        </p15:guide>
        <p15:guide id="6" pos="2116">
          <p15:clr>
            <a:srgbClr val="A4A3A4"/>
          </p15:clr>
        </p15:guide>
        <p15:guide id="7" pos="3931">
          <p15:clr>
            <a:srgbClr val="A4A3A4"/>
          </p15:clr>
        </p15:guide>
        <p15:guide id="9" pos="3749">
          <p15:clr>
            <a:srgbClr val="A4A3A4"/>
          </p15:clr>
        </p15:guide>
        <p15:guide id="10" pos="5564">
          <p15:clr>
            <a:srgbClr val="A4A3A4"/>
          </p15:clr>
        </p15:guide>
        <p15:guide id="12" pos="5745">
          <p15:clr>
            <a:srgbClr val="A4A3A4"/>
          </p15:clr>
        </p15:guide>
        <p15:guide id="13" pos="7378">
          <p15:clr>
            <a:srgbClr val="A4A3A4"/>
          </p15:clr>
        </p15:guide>
        <p15:guide id="16" orient="horz" pos="2478">
          <p15:clr>
            <a:srgbClr val="A4A3A4"/>
          </p15:clr>
        </p15:guide>
        <p15:guide id="17" orient="horz" pos="2614">
          <p15:clr>
            <a:srgbClr val="A4A3A4"/>
          </p15:clr>
        </p15:guide>
        <p15:guide id="18" orient="horz" pos="3929">
          <p15:clr>
            <a:srgbClr val="A4A3A4"/>
          </p15:clr>
        </p15:guide>
        <p15:guide id="19" orient="horz" pos="4110">
          <p15:clr>
            <a:srgbClr val="A4A3A4"/>
          </p15:clr>
        </p15:guide>
        <p15:guide id="20" orient="horz" pos="1162">
          <p15:clr>
            <a:srgbClr val="A4A3A4"/>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_rels/slide15.xml.rels><?xml version="1.0" encoding="UTF-8" standalone="yes"?>
<Relationships xmlns="http://schemas.openxmlformats.org/package/2006/relationships"><Relationship Id="rId3" Type="http://schemas.openxmlformats.org/officeDocument/2006/relationships/hyperlink" Target="http://www.3gpp.org/ftp/TSG_RAN/WG4_Radio/TSGR4_87/Docs/R4-1808237.zip" TargetMode="External"/><Relationship Id="rId2" Type="http://schemas.openxmlformats.org/officeDocument/2006/relationships/notesSlide" Target="../notesSlides/notesSlide2.xml"/><Relationship Id="rId1" Type="http://schemas.openxmlformats.org/officeDocument/2006/relationships/slideLayout" Target="../slideLayouts/slideLayout3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965DB9-990D-42FA-8A96-AE9E2B1A33B1}"/>
              </a:ext>
            </a:extLst>
          </p:cNvPr>
          <p:cNvSpPr>
            <a:spLocks noGrp="1"/>
          </p:cNvSpPr>
          <p:nvPr>
            <p:ph type="ctrTitle"/>
          </p:nvPr>
        </p:nvSpPr>
        <p:spPr/>
        <p:txBody>
          <a:bodyPr/>
          <a:lstStyle/>
          <a:p>
            <a:r>
              <a:rPr lang="en-US" dirty="0"/>
              <a:t>New work split between RAN4 and RAN5 on NR UE specifications (38.101-1/2/3/4)</a:t>
            </a:r>
          </a:p>
        </p:txBody>
      </p:sp>
      <p:sp>
        <p:nvSpPr>
          <p:cNvPr id="3" name="Subtitle 2">
            <a:extLst>
              <a:ext uri="{FF2B5EF4-FFF2-40B4-BE49-F238E27FC236}">
                <a16:creationId xmlns:a16="http://schemas.microsoft.com/office/drawing/2014/main" id="{BB1DC945-4710-4796-AC34-0832F26E36A9}"/>
              </a:ext>
            </a:extLst>
          </p:cNvPr>
          <p:cNvSpPr>
            <a:spLocks noGrp="1"/>
          </p:cNvSpPr>
          <p:nvPr>
            <p:ph type="subTitle" idx="1"/>
          </p:nvPr>
        </p:nvSpPr>
        <p:spPr/>
        <p:txBody>
          <a:bodyPr/>
          <a:lstStyle/>
          <a:p>
            <a:r>
              <a:rPr lang="en-US" b="1" dirty="0"/>
              <a:t>Agenda Item:</a:t>
            </a:r>
            <a:r>
              <a:rPr lang="en-US" dirty="0"/>
              <a:t>	7.5.10, 7.12.1</a:t>
            </a:r>
            <a:endParaRPr lang="sv-SE" dirty="0"/>
          </a:p>
          <a:p>
            <a:r>
              <a:rPr lang="en-US" b="1" dirty="0"/>
              <a:t>Source: 	</a:t>
            </a:r>
            <a:r>
              <a:rPr lang="en-US" dirty="0"/>
              <a:t>Ericsson</a:t>
            </a:r>
            <a:endParaRPr lang="sv-SE" dirty="0"/>
          </a:p>
          <a:p>
            <a:r>
              <a:rPr lang="en-US" b="1" dirty="0"/>
              <a:t>Document for:</a:t>
            </a:r>
            <a:r>
              <a:rPr lang="en-US" dirty="0"/>
              <a:t>	</a:t>
            </a:r>
            <a:r>
              <a:rPr lang="sv-SE" dirty="0" err="1"/>
              <a:t>Approval</a:t>
            </a:r>
            <a:endParaRPr lang="sv-SE" dirty="0"/>
          </a:p>
          <a:p>
            <a:endParaRPr lang="en-US" dirty="0"/>
          </a:p>
        </p:txBody>
      </p:sp>
      <p:sp>
        <p:nvSpPr>
          <p:cNvPr id="4" name="Content Placeholder 3">
            <a:extLst>
              <a:ext uri="{FF2B5EF4-FFF2-40B4-BE49-F238E27FC236}">
                <a16:creationId xmlns:a16="http://schemas.microsoft.com/office/drawing/2014/main" id="{C3A7152E-1193-42D5-AAAE-792423D85737}"/>
              </a:ext>
            </a:extLst>
          </p:cNvPr>
          <p:cNvSpPr>
            <a:spLocks noGrp="1"/>
          </p:cNvSpPr>
          <p:nvPr>
            <p:ph sz="quarter" idx="10"/>
          </p:nvPr>
        </p:nvSpPr>
        <p:spPr>
          <a:xfrm>
            <a:off x="5951539" y="6237286"/>
            <a:ext cx="2469030" cy="287336"/>
          </a:xfrm>
        </p:spPr>
        <p:txBody>
          <a:bodyPr/>
          <a:lstStyle/>
          <a:p>
            <a:r>
              <a:rPr lang="en-US" dirty="0"/>
              <a:t>3GPP TSG-RAN WG4 Meeting #87 </a:t>
            </a:r>
          </a:p>
        </p:txBody>
      </p:sp>
      <p:sp>
        <p:nvSpPr>
          <p:cNvPr id="5" name="Content Placeholder 4">
            <a:extLst>
              <a:ext uri="{FF2B5EF4-FFF2-40B4-BE49-F238E27FC236}">
                <a16:creationId xmlns:a16="http://schemas.microsoft.com/office/drawing/2014/main" id="{7986FD49-9B2F-4208-8540-5F97918FA12C}"/>
              </a:ext>
            </a:extLst>
          </p:cNvPr>
          <p:cNvSpPr>
            <a:spLocks noGrp="1"/>
          </p:cNvSpPr>
          <p:nvPr>
            <p:ph sz="quarter" idx="11"/>
          </p:nvPr>
        </p:nvSpPr>
        <p:spPr>
          <a:xfrm>
            <a:off x="8656140" y="6237286"/>
            <a:ext cx="1920239" cy="287337"/>
          </a:xfrm>
        </p:spPr>
        <p:txBody>
          <a:bodyPr/>
          <a:lstStyle/>
          <a:p>
            <a:r>
              <a:rPr lang="en-US" dirty="0"/>
              <a:t>Busan, 21</a:t>
            </a:r>
            <a:r>
              <a:rPr lang="en-US" baseline="30000" dirty="0"/>
              <a:t>st</a:t>
            </a:r>
            <a:r>
              <a:rPr lang="en-US" dirty="0"/>
              <a:t>– 25</a:t>
            </a:r>
            <a:r>
              <a:rPr lang="en-US" baseline="30000" dirty="0"/>
              <a:t>th</a:t>
            </a:r>
            <a:r>
              <a:rPr lang="en-US" dirty="0"/>
              <a:t> May, 2018</a:t>
            </a:r>
          </a:p>
        </p:txBody>
      </p:sp>
      <p:sp>
        <p:nvSpPr>
          <p:cNvPr id="6" name="Content Placeholder 5">
            <a:extLst>
              <a:ext uri="{FF2B5EF4-FFF2-40B4-BE49-F238E27FC236}">
                <a16:creationId xmlns:a16="http://schemas.microsoft.com/office/drawing/2014/main" id="{216FD6E6-EB04-48C7-AAF4-64C6EAFFEBA2}"/>
              </a:ext>
            </a:extLst>
          </p:cNvPr>
          <p:cNvSpPr>
            <a:spLocks noGrp="1"/>
          </p:cNvSpPr>
          <p:nvPr>
            <p:ph sz="quarter" idx="12"/>
          </p:nvPr>
        </p:nvSpPr>
        <p:spPr/>
        <p:txBody>
          <a:bodyPr/>
          <a:lstStyle/>
          <a:p>
            <a:r>
              <a:rPr lang="en-US" dirty="0"/>
              <a:t>R4-1808237</a:t>
            </a:r>
          </a:p>
        </p:txBody>
      </p:sp>
    </p:spTree>
    <p:extLst>
      <p:ext uri="{BB962C8B-B14F-4D97-AF65-F5344CB8AC3E}">
        <p14:creationId xmlns:p14="http://schemas.microsoft.com/office/powerpoint/2010/main" val="218947588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1B7189-D15E-4454-9C57-0913A8A172CC}"/>
              </a:ext>
            </a:extLst>
          </p:cNvPr>
          <p:cNvSpPr>
            <a:spLocks noGrp="1"/>
          </p:cNvSpPr>
          <p:nvPr>
            <p:ph type="title"/>
          </p:nvPr>
        </p:nvSpPr>
        <p:spPr/>
        <p:txBody>
          <a:bodyPr/>
          <a:lstStyle/>
          <a:p>
            <a:r>
              <a:rPr lang="en-US" dirty="0"/>
              <a:t>Per-slot based test parameter table defined in RAN4 spec to derive RMC</a:t>
            </a:r>
          </a:p>
        </p:txBody>
      </p:sp>
      <p:sp>
        <p:nvSpPr>
          <p:cNvPr id="3" name="Content Placeholder 2">
            <a:extLst>
              <a:ext uri="{FF2B5EF4-FFF2-40B4-BE49-F238E27FC236}">
                <a16:creationId xmlns:a16="http://schemas.microsoft.com/office/drawing/2014/main" id="{CFCB881B-E3D9-4DF7-8BFD-198CF8EAB28D}"/>
              </a:ext>
            </a:extLst>
          </p:cNvPr>
          <p:cNvSpPr>
            <a:spLocks noGrp="1"/>
          </p:cNvSpPr>
          <p:nvPr>
            <p:ph idx="1"/>
          </p:nvPr>
        </p:nvSpPr>
        <p:spPr/>
        <p:txBody>
          <a:bodyPr/>
          <a:lstStyle/>
          <a:p>
            <a:r>
              <a:rPr lang="en-US" dirty="0"/>
              <a:t>This table is additional to the general test parameter table, to derive RMC (could be potentially merged into one table as test parameters)</a:t>
            </a:r>
          </a:p>
          <a:p>
            <a:pPr lvl="2">
              <a:buFont typeface="Wingdings" panose="05000000000000000000" pitchFamily="2" charset="2"/>
              <a:buChar char="§"/>
            </a:pPr>
            <a:r>
              <a:rPr lang="en-US" dirty="0"/>
              <a:t>Modulation order</a:t>
            </a:r>
          </a:p>
          <a:p>
            <a:pPr lvl="2">
              <a:buFont typeface="Wingdings" panose="05000000000000000000" pitchFamily="2" charset="2"/>
              <a:buChar char="§"/>
            </a:pPr>
            <a:r>
              <a:rPr lang="en-US" dirty="0"/>
              <a:t>Targeted code rate </a:t>
            </a:r>
          </a:p>
          <a:p>
            <a:pPr lvl="2">
              <a:buFont typeface="Wingdings" panose="05000000000000000000" pitchFamily="2" charset="2"/>
              <a:buChar char="§"/>
            </a:pPr>
            <a:r>
              <a:rPr lang="en-US" dirty="0"/>
              <a:t>TDD UL/DL config slot pattern</a:t>
            </a:r>
          </a:p>
          <a:p>
            <a:pPr lvl="2">
              <a:buFont typeface="Wingdings" panose="05000000000000000000" pitchFamily="2" charset="2"/>
              <a:buChar char="§"/>
            </a:pPr>
            <a:r>
              <a:rPr lang="en-US" dirty="0"/>
              <a:t>Number of HARQ process</a:t>
            </a:r>
          </a:p>
          <a:p>
            <a:pPr lvl="2">
              <a:buFont typeface="Wingdings" panose="05000000000000000000" pitchFamily="2" charset="2"/>
              <a:buChar char="§"/>
            </a:pPr>
            <a:r>
              <a:rPr lang="en-US" dirty="0"/>
              <a:t>Max HARQ transmission</a:t>
            </a:r>
          </a:p>
          <a:p>
            <a:pPr lvl="2">
              <a:buFont typeface="Wingdings" panose="05000000000000000000" pitchFamily="2" charset="2"/>
              <a:buChar char="§"/>
            </a:pPr>
            <a:r>
              <a:rPr lang="en-US" dirty="0"/>
              <a:t>RB allocation type (Full RB allocation or Partial load on which RBs)</a:t>
            </a:r>
          </a:p>
          <a:p>
            <a:pPr lvl="2">
              <a:buFont typeface="Wingdings" panose="05000000000000000000" pitchFamily="2" charset="2"/>
              <a:buChar char="§"/>
            </a:pPr>
            <a:r>
              <a:rPr lang="en-US" dirty="0"/>
              <a:t>PDSCH start symbol</a:t>
            </a:r>
          </a:p>
          <a:p>
            <a:endParaRPr lang="en-US" dirty="0"/>
          </a:p>
          <a:p>
            <a:endParaRPr lang="en-US" dirty="0"/>
          </a:p>
        </p:txBody>
      </p:sp>
    </p:spTree>
    <p:extLst>
      <p:ext uri="{BB962C8B-B14F-4D97-AF65-F5344CB8AC3E}">
        <p14:creationId xmlns:p14="http://schemas.microsoft.com/office/powerpoint/2010/main" val="312422798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23A832-23A7-4B44-B5D7-8ADC3CCBF048}"/>
              </a:ext>
            </a:extLst>
          </p:cNvPr>
          <p:cNvSpPr>
            <a:spLocks noGrp="1"/>
          </p:cNvSpPr>
          <p:nvPr>
            <p:ph type="title"/>
          </p:nvPr>
        </p:nvSpPr>
        <p:spPr/>
        <p:txBody>
          <a:bodyPr/>
          <a:lstStyle/>
          <a:p>
            <a:r>
              <a:rPr lang="en-US" dirty="0"/>
              <a:t>DL RMC table suggested to move to RAN5?</a:t>
            </a:r>
          </a:p>
        </p:txBody>
      </p:sp>
      <p:sp>
        <p:nvSpPr>
          <p:cNvPr id="3" name="Content Placeholder 2">
            <a:extLst>
              <a:ext uri="{FF2B5EF4-FFF2-40B4-BE49-F238E27FC236}">
                <a16:creationId xmlns:a16="http://schemas.microsoft.com/office/drawing/2014/main" id="{4789B054-D006-460F-B769-881941E2373C}"/>
              </a:ext>
            </a:extLst>
          </p:cNvPr>
          <p:cNvSpPr>
            <a:spLocks noGrp="1"/>
          </p:cNvSpPr>
          <p:nvPr>
            <p:ph idx="1"/>
          </p:nvPr>
        </p:nvSpPr>
        <p:spPr/>
        <p:txBody>
          <a:bodyPr/>
          <a:lstStyle/>
          <a:p>
            <a:r>
              <a:rPr lang="en-GB" dirty="0"/>
              <a:t>For each bandwidth/SCS/RB allocation/targeted code rate</a:t>
            </a:r>
          </a:p>
          <a:p>
            <a:pPr lvl="2">
              <a:buFont typeface="Wingdings" panose="05000000000000000000" pitchFamily="2" charset="2"/>
              <a:buChar char="§"/>
            </a:pPr>
            <a:r>
              <a:rPr lang="en-GB" dirty="0"/>
              <a:t>MCS index</a:t>
            </a:r>
          </a:p>
          <a:p>
            <a:pPr lvl="2">
              <a:buFont typeface="Wingdings" panose="05000000000000000000" pitchFamily="2" charset="2"/>
              <a:buChar char="§"/>
            </a:pPr>
            <a:r>
              <a:rPr lang="en-GB" dirty="0"/>
              <a:t>Information Bit Payload per Slot</a:t>
            </a:r>
          </a:p>
          <a:p>
            <a:pPr lvl="2">
              <a:buFont typeface="Wingdings" panose="05000000000000000000" pitchFamily="2" charset="2"/>
              <a:buChar char="§"/>
            </a:pPr>
            <a:r>
              <a:rPr lang="en-GB" dirty="0"/>
              <a:t>Transport block CRC</a:t>
            </a:r>
          </a:p>
          <a:p>
            <a:pPr lvl="2">
              <a:buFont typeface="Wingdings" panose="05000000000000000000" pitchFamily="2" charset="2"/>
              <a:buChar char="§"/>
            </a:pPr>
            <a:r>
              <a:rPr lang="en-GB" dirty="0"/>
              <a:t>LDPC base graph</a:t>
            </a:r>
          </a:p>
          <a:p>
            <a:pPr lvl="2">
              <a:buFont typeface="Wingdings" panose="05000000000000000000" pitchFamily="2" charset="2"/>
              <a:buChar char="§"/>
            </a:pPr>
            <a:r>
              <a:rPr lang="en-GB" dirty="0"/>
              <a:t>Number of Code Blocks per Slot</a:t>
            </a:r>
          </a:p>
          <a:p>
            <a:pPr lvl="2">
              <a:buFont typeface="Wingdings" panose="05000000000000000000" pitchFamily="2" charset="2"/>
              <a:buChar char="§"/>
            </a:pPr>
            <a:r>
              <a:rPr lang="en-GB" dirty="0"/>
              <a:t>Binary Channel Bits per Slot</a:t>
            </a:r>
          </a:p>
          <a:p>
            <a:pPr lvl="2">
              <a:buFont typeface="Wingdings" panose="05000000000000000000" pitchFamily="2" charset="2"/>
              <a:buChar char="§"/>
            </a:pPr>
            <a:r>
              <a:rPr lang="en-GB" dirty="0"/>
              <a:t>Max. Throughput averaged over 1 frame</a:t>
            </a:r>
          </a:p>
          <a:p>
            <a:endParaRPr lang="en-US" dirty="0"/>
          </a:p>
        </p:txBody>
      </p:sp>
    </p:spTree>
    <p:extLst>
      <p:ext uri="{BB962C8B-B14F-4D97-AF65-F5344CB8AC3E}">
        <p14:creationId xmlns:p14="http://schemas.microsoft.com/office/powerpoint/2010/main" val="39856850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7968A3-F8FF-45EF-9D0D-F0B141DEF324}"/>
              </a:ext>
            </a:extLst>
          </p:cNvPr>
          <p:cNvSpPr>
            <a:spLocks noGrp="1"/>
          </p:cNvSpPr>
          <p:nvPr>
            <p:ph type="title"/>
          </p:nvPr>
        </p:nvSpPr>
        <p:spPr/>
        <p:txBody>
          <a:bodyPr/>
          <a:lstStyle/>
          <a:p>
            <a:r>
              <a:rPr lang="en-US" dirty="0"/>
              <a:t>UL RMC table suggested to move to RAN5?</a:t>
            </a:r>
          </a:p>
        </p:txBody>
      </p:sp>
      <p:sp>
        <p:nvSpPr>
          <p:cNvPr id="3" name="Content Placeholder 2">
            <a:extLst>
              <a:ext uri="{FF2B5EF4-FFF2-40B4-BE49-F238E27FC236}">
                <a16:creationId xmlns:a16="http://schemas.microsoft.com/office/drawing/2014/main" id="{DEBD6962-E10E-43CC-B9FF-D6D1301DA25D}"/>
              </a:ext>
            </a:extLst>
          </p:cNvPr>
          <p:cNvSpPr>
            <a:spLocks noGrp="1"/>
          </p:cNvSpPr>
          <p:nvPr>
            <p:ph idx="1"/>
          </p:nvPr>
        </p:nvSpPr>
        <p:spPr/>
        <p:txBody>
          <a:bodyPr/>
          <a:lstStyle/>
          <a:p>
            <a:r>
              <a:rPr lang="en-GB" dirty="0"/>
              <a:t>For each bandwidth/SCS/RB allocation/targeted code rate</a:t>
            </a:r>
          </a:p>
          <a:p>
            <a:pPr lvl="2">
              <a:buFont typeface="Wingdings" panose="05000000000000000000" pitchFamily="2" charset="2"/>
              <a:buChar char="§"/>
            </a:pPr>
            <a:r>
              <a:rPr lang="en-GB" dirty="0"/>
              <a:t>DFT-s-OFDM Symbols per slot </a:t>
            </a:r>
          </a:p>
          <a:p>
            <a:pPr lvl="2">
              <a:buFont typeface="Wingdings" panose="05000000000000000000" pitchFamily="2" charset="2"/>
              <a:buChar char="§"/>
            </a:pPr>
            <a:r>
              <a:rPr lang="en-GB" dirty="0"/>
              <a:t>MCS index</a:t>
            </a:r>
          </a:p>
          <a:p>
            <a:pPr lvl="2">
              <a:buFont typeface="Wingdings" panose="05000000000000000000" pitchFamily="2" charset="2"/>
              <a:buChar char="§"/>
            </a:pPr>
            <a:r>
              <a:rPr lang="en-GB" dirty="0"/>
              <a:t>Payload size</a:t>
            </a:r>
          </a:p>
          <a:p>
            <a:pPr lvl="2">
              <a:buFont typeface="Wingdings" panose="05000000000000000000" pitchFamily="2" charset="2"/>
              <a:buChar char="§"/>
            </a:pPr>
            <a:r>
              <a:rPr lang="en-GB" dirty="0"/>
              <a:t>Transport block CRC</a:t>
            </a:r>
          </a:p>
          <a:p>
            <a:pPr lvl="2">
              <a:buFont typeface="Wingdings" panose="05000000000000000000" pitchFamily="2" charset="2"/>
              <a:buChar char="§"/>
            </a:pPr>
            <a:r>
              <a:rPr lang="en-GB" dirty="0"/>
              <a:t>LDPC base graph</a:t>
            </a:r>
          </a:p>
          <a:p>
            <a:pPr lvl="2">
              <a:buFont typeface="Wingdings" panose="05000000000000000000" pitchFamily="2" charset="2"/>
              <a:buChar char="§"/>
            </a:pPr>
            <a:r>
              <a:rPr lang="en-GB" dirty="0"/>
              <a:t>Number of Code Blocks per Slot</a:t>
            </a:r>
          </a:p>
          <a:p>
            <a:pPr lvl="2">
              <a:buFont typeface="Wingdings" panose="05000000000000000000" pitchFamily="2" charset="2"/>
              <a:buChar char="§"/>
            </a:pPr>
            <a:r>
              <a:rPr lang="en-GB" dirty="0"/>
              <a:t>Total Number of Bits per Slot</a:t>
            </a:r>
          </a:p>
          <a:p>
            <a:pPr lvl="2">
              <a:buFont typeface="Wingdings" panose="05000000000000000000" pitchFamily="2" charset="2"/>
              <a:buChar char="§"/>
            </a:pPr>
            <a:r>
              <a:rPr lang="en-GB" dirty="0"/>
              <a:t>Total Symbols per Slot</a:t>
            </a:r>
          </a:p>
          <a:p>
            <a:endParaRPr lang="en-US" dirty="0"/>
          </a:p>
        </p:txBody>
      </p:sp>
    </p:spTree>
    <p:extLst>
      <p:ext uri="{BB962C8B-B14F-4D97-AF65-F5344CB8AC3E}">
        <p14:creationId xmlns:p14="http://schemas.microsoft.com/office/powerpoint/2010/main" val="271882502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28A659-73DD-42BD-9A74-DBE097662E61}"/>
              </a:ext>
            </a:extLst>
          </p:cNvPr>
          <p:cNvSpPr>
            <a:spLocks noGrp="1"/>
          </p:cNvSpPr>
          <p:nvPr>
            <p:ph type="title"/>
          </p:nvPr>
        </p:nvSpPr>
        <p:spPr/>
        <p:txBody>
          <a:bodyPr/>
          <a:lstStyle/>
          <a:p>
            <a:r>
              <a:rPr lang="en-US" dirty="0"/>
              <a:t>OCNG patterns suggested to move to RAN5?</a:t>
            </a:r>
          </a:p>
        </p:txBody>
      </p:sp>
      <p:sp>
        <p:nvSpPr>
          <p:cNvPr id="3" name="Content Placeholder 2">
            <a:extLst>
              <a:ext uri="{FF2B5EF4-FFF2-40B4-BE49-F238E27FC236}">
                <a16:creationId xmlns:a16="http://schemas.microsoft.com/office/drawing/2014/main" id="{9A65D646-3FD7-47C3-93E4-F6C94C68785A}"/>
              </a:ext>
            </a:extLst>
          </p:cNvPr>
          <p:cNvSpPr>
            <a:spLocks noGrp="1"/>
          </p:cNvSpPr>
          <p:nvPr>
            <p:ph idx="1"/>
          </p:nvPr>
        </p:nvSpPr>
        <p:spPr/>
        <p:txBody>
          <a:bodyPr/>
          <a:lstStyle/>
          <a:p>
            <a:r>
              <a:rPr lang="en-US" dirty="0"/>
              <a:t>All OCNG definition and tables </a:t>
            </a:r>
          </a:p>
          <a:p>
            <a:pPr lvl="2"/>
            <a:r>
              <a:rPr lang="en-US" dirty="0"/>
              <a:t>FDD/TDD</a:t>
            </a:r>
          </a:p>
          <a:p>
            <a:pPr lvl="2"/>
            <a:r>
              <a:rPr lang="en-US" dirty="0"/>
              <a:t>One side/Two sides</a:t>
            </a:r>
          </a:p>
        </p:txBody>
      </p:sp>
    </p:spTree>
    <p:extLst>
      <p:ext uri="{BB962C8B-B14F-4D97-AF65-F5344CB8AC3E}">
        <p14:creationId xmlns:p14="http://schemas.microsoft.com/office/powerpoint/2010/main" val="125096473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09F3A1-A552-441D-B361-DDEA79555CC7}"/>
              </a:ext>
            </a:extLst>
          </p:cNvPr>
          <p:cNvSpPr>
            <a:spLocks noGrp="1"/>
          </p:cNvSpPr>
          <p:nvPr>
            <p:ph type="title"/>
          </p:nvPr>
        </p:nvSpPr>
        <p:spPr/>
        <p:txBody>
          <a:bodyPr/>
          <a:lstStyle/>
          <a:p>
            <a:r>
              <a:rPr lang="en-US" dirty="0"/>
              <a:t>Way forward</a:t>
            </a:r>
          </a:p>
        </p:txBody>
      </p:sp>
      <p:sp>
        <p:nvSpPr>
          <p:cNvPr id="3" name="Content Placeholder 2">
            <a:extLst>
              <a:ext uri="{FF2B5EF4-FFF2-40B4-BE49-F238E27FC236}">
                <a16:creationId xmlns:a16="http://schemas.microsoft.com/office/drawing/2014/main" id="{EED60AC5-8E1C-4AE7-A458-96549B8D1A6B}"/>
              </a:ext>
            </a:extLst>
          </p:cNvPr>
          <p:cNvSpPr>
            <a:spLocks noGrp="1"/>
          </p:cNvSpPr>
          <p:nvPr>
            <p:ph idx="1"/>
          </p:nvPr>
        </p:nvSpPr>
        <p:spPr/>
        <p:txBody>
          <a:bodyPr/>
          <a:lstStyle/>
          <a:p>
            <a:r>
              <a:rPr lang="en-US" dirty="0">
                <a:solidFill>
                  <a:srgbClr val="FF0000"/>
                </a:solidFill>
              </a:rPr>
              <a:t>RAN4/RAN5 discuss the possibility </a:t>
            </a:r>
            <a:r>
              <a:rPr lang="en-US" dirty="0"/>
              <a:t>of moving the responsibility of parts of Annex of 38.101 (e.g. RMC and OCNG) to RAN5, with the intention to avoid delay in RAN5 for future NR work, as proposed in Page 3 </a:t>
            </a:r>
            <a:r>
              <a:rPr lang="en-US" dirty="0">
                <a:solidFill>
                  <a:srgbClr val="FF0000"/>
                </a:solidFill>
              </a:rPr>
              <a:t>joint session is preferred</a:t>
            </a:r>
            <a:r>
              <a:rPr lang="en-US" dirty="0"/>
              <a:t>.</a:t>
            </a:r>
          </a:p>
          <a:p>
            <a:pPr lvl="2">
              <a:buFont typeface="Wingdings" panose="05000000000000000000" pitchFamily="2" charset="2"/>
              <a:buChar char="§"/>
            </a:pPr>
            <a:r>
              <a:rPr lang="en-US" dirty="0"/>
              <a:t>In practice if possible, RAN4 will decide per slot based test parameters </a:t>
            </a:r>
            <a:r>
              <a:rPr lang="en-US"/>
              <a:t>to derive </a:t>
            </a:r>
            <a:r>
              <a:rPr lang="en-US" dirty="0"/>
              <a:t>the RMC and brings examples on how to define the RMC by proper calculations.</a:t>
            </a:r>
          </a:p>
          <a:p>
            <a:pPr lvl="2">
              <a:buFont typeface="Wingdings" panose="05000000000000000000" pitchFamily="2" charset="2"/>
              <a:buChar char="§"/>
            </a:pPr>
            <a:r>
              <a:rPr lang="en-US" dirty="0"/>
              <a:t>If not RAN4/RAN5 should discuss jointly what’s the practical timeline to finalize all left in RAN4 and deliver to RAN5</a:t>
            </a:r>
          </a:p>
        </p:txBody>
      </p:sp>
    </p:spTree>
    <p:extLst>
      <p:ext uri="{BB962C8B-B14F-4D97-AF65-F5344CB8AC3E}">
        <p14:creationId xmlns:p14="http://schemas.microsoft.com/office/powerpoint/2010/main" val="332814216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623854EA-CEFE-4DA8-92CF-3180BAF519C2}"/>
              </a:ext>
            </a:extLst>
          </p:cNvPr>
          <p:cNvSpPr>
            <a:spLocks noGrp="1"/>
          </p:cNvSpPr>
          <p:nvPr>
            <p:ph type="subTitle" idx="1"/>
          </p:nvPr>
        </p:nvSpPr>
        <p:spPr>
          <a:xfrm>
            <a:off x="1252728" y="4156317"/>
            <a:ext cx="9765792" cy="347472"/>
          </a:xfrm>
        </p:spPr>
        <p:txBody>
          <a:bodyPr/>
          <a:lstStyle/>
          <a:p>
            <a:r>
              <a:rPr lang="en-US" dirty="0">
                <a:hlinkClick r:id="rId3"/>
              </a:rPr>
              <a:t>http://www.3gpp.org/ftp/TSG_RAN/WG4_Radio/TSGR4_87/Docs/R4-1808237.zip</a:t>
            </a:r>
            <a:endParaRPr lang="en-US" dirty="0"/>
          </a:p>
        </p:txBody>
      </p:sp>
    </p:spTree>
    <p:extLst>
      <p:ext uri="{BB962C8B-B14F-4D97-AF65-F5344CB8AC3E}">
        <p14:creationId xmlns:p14="http://schemas.microsoft.com/office/powerpoint/2010/main" val="138392870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A16869-2CAF-48D3-A6C2-E8CA91671BA3}"/>
              </a:ext>
            </a:extLst>
          </p:cNvPr>
          <p:cNvSpPr>
            <a:spLocks noGrp="1"/>
          </p:cNvSpPr>
          <p:nvPr>
            <p:ph type="title"/>
          </p:nvPr>
        </p:nvSpPr>
        <p:spPr/>
        <p:txBody>
          <a:bodyPr/>
          <a:lstStyle/>
          <a:p>
            <a:r>
              <a:rPr lang="en-US" dirty="0"/>
              <a:t>Background</a:t>
            </a:r>
          </a:p>
        </p:txBody>
      </p:sp>
      <p:sp>
        <p:nvSpPr>
          <p:cNvPr id="3" name="Content Placeholder 2">
            <a:extLst>
              <a:ext uri="{FF2B5EF4-FFF2-40B4-BE49-F238E27FC236}">
                <a16:creationId xmlns:a16="http://schemas.microsoft.com/office/drawing/2014/main" id="{A59A217C-9954-45BA-916D-57E6C00DF4E0}"/>
              </a:ext>
            </a:extLst>
          </p:cNvPr>
          <p:cNvSpPr>
            <a:spLocks noGrp="1"/>
          </p:cNvSpPr>
          <p:nvPr>
            <p:ph idx="1"/>
          </p:nvPr>
        </p:nvSpPr>
        <p:spPr/>
        <p:txBody>
          <a:bodyPr/>
          <a:lstStyle/>
          <a:p>
            <a:r>
              <a:rPr lang="en-US" dirty="0"/>
              <a:t>The RMC related test parameters are not taken as high priority in RAN4 as they are more testing related and specified in Annex, instead of specified in core spec with specific chapters.</a:t>
            </a:r>
          </a:p>
          <a:p>
            <a:r>
              <a:rPr lang="en-US" dirty="0"/>
              <a:t>Many issues identified by RAN5 related to RMC</a:t>
            </a:r>
          </a:p>
          <a:p>
            <a:pPr lvl="2">
              <a:buFont typeface="Wingdings" panose="05000000000000000000" pitchFamily="2" charset="2"/>
              <a:buChar char="§"/>
            </a:pPr>
            <a:r>
              <a:rPr lang="en-US" dirty="0"/>
              <a:t>For </a:t>
            </a:r>
            <a:r>
              <a:rPr lang="en-US" dirty="0" err="1"/>
              <a:t>eLAA</a:t>
            </a:r>
            <a:r>
              <a:rPr lang="en-US" dirty="0"/>
              <a:t> RAN4 missed to define UL RMCs</a:t>
            </a:r>
          </a:p>
          <a:p>
            <a:pPr lvl="2">
              <a:buFont typeface="Wingdings" panose="05000000000000000000" pitchFamily="2" charset="2"/>
              <a:buChar char="§"/>
            </a:pPr>
            <a:r>
              <a:rPr lang="en-US" dirty="0"/>
              <a:t>For NB-IoT RMC for RF tests with LS from RAN5 RP-162346 where </a:t>
            </a:r>
            <a:r>
              <a:rPr lang="en-GB" dirty="0"/>
              <a:t>the scheduling information for UL and DL sub-frame configuration in NB-IoT RMC is missing from RAN4 spec.</a:t>
            </a:r>
          </a:p>
          <a:p>
            <a:pPr lvl="3">
              <a:buFont typeface="Wingdings" panose="05000000000000000000" pitchFamily="2" charset="2"/>
              <a:buChar char="§"/>
            </a:pPr>
            <a:r>
              <a:rPr lang="en-US" dirty="0"/>
              <a:t>For NB-IoT RAN4 did not specify scheduling patterns RAN5 was expecting which caused delays </a:t>
            </a:r>
          </a:p>
          <a:p>
            <a:pPr lvl="2">
              <a:buFont typeface="Wingdings" panose="05000000000000000000" pitchFamily="2" charset="2"/>
              <a:buChar char="§"/>
            </a:pPr>
            <a:r>
              <a:rPr lang="en-GB" dirty="0"/>
              <a:t>NR FR1 the UL RMC and OCNG patterns are still missing and not discussed in RAN4 even as indicated in RAN5 LS R5-182094.</a:t>
            </a:r>
            <a:endParaRPr lang="sv-SE" dirty="0"/>
          </a:p>
          <a:p>
            <a:r>
              <a:rPr lang="en-US" dirty="0">
                <a:solidFill>
                  <a:srgbClr val="FF0000"/>
                </a:solidFill>
              </a:rPr>
              <a:t>Annex A (and some other Annexes) is formative so once </a:t>
            </a:r>
            <a:r>
              <a:rPr lang="en-US" b="1" dirty="0">
                <a:solidFill>
                  <a:srgbClr val="FF0000"/>
                </a:solidFill>
              </a:rPr>
              <a:t>anything</a:t>
            </a:r>
            <a:r>
              <a:rPr lang="en-US" dirty="0">
                <a:solidFill>
                  <a:srgbClr val="FF0000"/>
                </a:solidFill>
              </a:rPr>
              <a:t> is missing in RAN4 spec it will bring a direct impact as serious delay for RAN5 core work.</a:t>
            </a:r>
          </a:p>
        </p:txBody>
      </p:sp>
    </p:spTree>
    <p:extLst>
      <p:ext uri="{BB962C8B-B14F-4D97-AF65-F5344CB8AC3E}">
        <p14:creationId xmlns:p14="http://schemas.microsoft.com/office/powerpoint/2010/main" val="303937370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C427C5-EF5D-4259-B549-E7F82BB33341}"/>
              </a:ext>
            </a:extLst>
          </p:cNvPr>
          <p:cNvSpPr>
            <a:spLocks noGrp="1"/>
          </p:cNvSpPr>
          <p:nvPr>
            <p:ph type="title"/>
          </p:nvPr>
        </p:nvSpPr>
        <p:spPr/>
        <p:txBody>
          <a:bodyPr/>
          <a:lstStyle/>
          <a:p>
            <a:r>
              <a:rPr lang="en-US" dirty="0"/>
              <a:t>General idea on how to avoid future delay</a:t>
            </a:r>
          </a:p>
        </p:txBody>
      </p:sp>
      <p:sp>
        <p:nvSpPr>
          <p:cNvPr id="3" name="Content Placeholder 2">
            <a:extLst>
              <a:ext uri="{FF2B5EF4-FFF2-40B4-BE49-F238E27FC236}">
                <a16:creationId xmlns:a16="http://schemas.microsoft.com/office/drawing/2014/main" id="{0E5D84A5-2AFB-4F93-B8AC-91748E83F8F9}"/>
              </a:ext>
            </a:extLst>
          </p:cNvPr>
          <p:cNvSpPr>
            <a:spLocks noGrp="1"/>
          </p:cNvSpPr>
          <p:nvPr>
            <p:ph idx="1"/>
          </p:nvPr>
        </p:nvSpPr>
        <p:spPr/>
        <p:txBody>
          <a:bodyPr/>
          <a:lstStyle/>
          <a:p>
            <a:r>
              <a:rPr lang="en-US" dirty="0"/>
              <a:t>RAN4 keeps the responsibility of setting up UE RF/performance requirements</a:t>
            </a:r>
          </a:p>
          <a:p>
            <a:pPr lvl="2">
              <a:buFont typeface="Wingdings" panose="05000000000000000000" pitchFamily="2" charset="2"/>
              <a:buChar char="§"/>
            </a:pPr>
            <a:r>
              <a:rPr lang="en-US" dirty="0"/>
              <a:t>All the essential parameters (as examples referred to current LTE UE spec 36.101 with all the test parameters specified in Tables in Chapter 6, 7, 8, 9, 10) should be still kept in RAN4 NR UE spec (38.101-1/2/3/4).</a:t>
            </a:r>
          </a:p>
          <a:p>
            <a:pPr lvl="2">
              <a:buFont typeface="Wingdings" panose="05000000000000000000" pitchFamily="2" charset="2"/>
              <a:buChar char="§"/>
            </a:pPr>
            <a:r>
              <a:rPr lang="en-US" dirty="0"/>
              <a:t>Alignment among companies for RF/performance requirements is kept in RAN4</a:t>
            </a:r>
          </a:p>
          <a:p>
            <a:r>
              <a:rPr lang="sv-SE" dirty="0" err="1"/>
              <a:t>Some</a:t>
            </a:r>
            <a:r>
              <a:rPr lang="sv-SE" dirty="0"/>
              <a:t> </a:t>
            </a:r>
            <a:r>
              <a:rPr lang="sv-SE" dirty="0" err="1"/>
              <a:t>testing</a:t>
            </a:r>
            <a:r>
              <a:rPr lang="sv-SE" dirty="0"/>
              <a:t> </a:t>
            </a:r>
            <a:r>
              <a:rPr lang="sv-SE" dirty="0" err="1"/>
              <a:t>related</a:t>
            </a:r>
            <a:r>
              <a:rPr lang="sv-SE" dirty="0"/>
              <a:t> parameters (non-</a:t>
            </a:r>
            <a:r>
              <a:rPr lang="sv-SE" dirty="0" err="1"/>
              <a:t>performance</a:t>
            </a:r>
            <a:r>
              <a:rPr lang="sv-SE" dirty="0"/>
              <a:t> </a:t>
            </a:r>
            <a:r>
              <a:rPr lang="sv-SE" dirty="0" err="1"/>
              <a:t>critical</a:t>
            </a:r>
            <a:r>
              <a:rPr lang="sv-SE" dirty="0"/>
              <a:t> parameters) </a:t>
            </a:r>
            <a:r>
              <a:rPr lang="sv-SE" dirty="0" err="1"/>
              <a:t>can</a:t>
            </a:r>
            <a:r>
              <a:rPr lang="sv-SE" dirty="0"/>
              <a:t> be </a:t>
            </a:r>
            <a:r>
              <a:rPr lang="sv-SE" dirty="0" err="1"/>
              <a:t>shifted</a:t>
            </a:r>
            <a:r>
              <a:rPr lang="sv-SE" dirty="0"/>
              <a:t> to RAN5, </a:t>
            </a:r>
            <a:r>
              <a:rPr lang="sv-SE" dirty="0" err="1">
                <a:solidFill>
                  <a:srgbClr val="FF0000"/>
                </a:solidFill>
              </a:rPr>
              <a:t>if</a:t>
            </a:r>
            <a:r>
              <a:rPr lang="sv-SE" dirty="0">
                <a:solidFill>
                  <a:srgbClr val="FF0000"/>
                </a:solidFill>
              </a:rPr>
              <a:t> the </a:t>
            </a:r>
            <a:r>
              <a:rPr lang="sv-SE" dirty="0" err="1">
                <a:solidFill>
                  <a:srgbClr val="FF0000"/>
                </a:solidFill>
              </a:rPr>
              <a:t>capacity</a:t>
            </a:r>
            <a:r>
              <a:rPr lang="sv-SE" dirty="0">
                <a:solidFill>
                  <a:srgbClr val="FF0000"/>
                </a:solidFill>
              </a:rPr>
              <a:t> in RAN5 </a:t>
            </a:r>
            <a:r>
              <a:rPr lang="sv-SE" dirty="0" err="1">
                <a:solidFill>
                  <a:srgbClr val="FF0000"/>
                </a:solidFill>
              </a:rPr>
              <a:t>allows</a:t>
            </a:r>
            <a:r>
              <a:rPr lang="sv-SE" dirty="0"/>
              <a:t>, in order to </a:t>
            </a:r>
            <a:r>
              <a:rPr lang="sv-SE" dirty="0" err="1"/>
              <a:t>avoid</a:t>
            </a:r>
            <a:r>
              <a:rPr lang="sv-SE" dirty="0"/>
              <a:t> </a:t>
            </a:r>
            <a:r>
              <a:rPr lang="sv-SE" dirty="0" err="1"/>
              <a:t>any</a:t>
            </a:r>
            <a:r>
              <a:rPr lang="sv-SE" dirty="0"/>
              <a:t> </a:t>
            </a:r>
            <a:r>
              <a:rPr lang="sv-SE" dirty="0" err="1"/>
              <a:t>unnecessary</a:t>
            </a:r>
            <a:r>
              <a:rPr lang="sv-SE" dirty="0"/>
              <a:t> </a:t>
            </a:r>
            <a:r>
              <a:rPr lang="sv-SE" dirty="0" err="1"/>
              <a:t>delay</a:t>
            </a:r>
            <a:r>
              <a:rPr lang="sv-SE" dirty="0"/>
              <a:t> for </a:t>
            </a:r>
            <a:r>
              <a:rPr lang="sv-SE" dirty="0" err="1"/>
              <a:t>future</a:t>
            </a:r>
            <a:r>
              <a:rPr lang="sv-SE" dirty="0"/>
              <a:t> NR </a:t>
            </a:r>
            <a:r>
              <a:rPr lang="sv-SE" dirty="0" err="1"/>
              <a:t>work</a:t>
            </a:r>
            <a:endParaRPr lang="sv-SE" dirty="0"/>
          </a:p>
          <a:p>
            <a:pPr lvl="2">
              <a:buFont typeface="Wingdings" panose="05000000000000000000" pitchFamily="2" charset="2"/>
              <a:buChar char="§"/>
            </a:pPr>
            <a:r>
              <a:rPr lang="en-US" dirty="0"/>
              <a:t>Mainly some Annexes such as RMC and OCNG patterns</a:t>
            </a:r>
          </a:p>
          <a:p>
            <a:pPr lvl="2">
              <a:buFont typeface="Wingdings" panose="05000000000000000000" pitchFamily="2" charset="2"/>
              <a:buChar char="§"/>
            </a:pPr>
            <a:r>
              <a:rPr lang="en-US" dirty="0"/>
              <a:t>How to decide which parts could be taken over by RAN5 should be based on group discussions by both RAN4 and RAN5. (Joint session is preferred)</a:t>
            </a:r>
          </a:p>
          <a:p>
            <a:pPr lvl="3">
              <a:buFont typeface="Wingdings" panose="05000000000000000000" pitchFamily="2" charset="2"/>
              <a:buChar char="Ø"/>
            </a:pPr>
            <a:r>
              <a:rPr lang="en-US" dirty="0"/>
              <a:t>Propose to go through Annex in LTE UE spec 36.101 as example for NR work.</a:t>
            </a:r>
          </a:p>
          <a:p>
            <a:pPr lvl="3">
              <a:buFont typeface="Wingdings" panose="05000000000000000000" pitchFamily="2" charset="2"/>
              <a:buChar char="Ø"/>
            </a:pPr>
            <a:r>
              <a:rPr lang="en-US" dirty="0"/>
              <a:t>Following slides bring an initial thought on how to split the work of Annex by taking LTE UE spec 36.101 as example </a:t>
            </a:r>
          </a:p>
        </p:txBody>
      </p:sp>
    </p:spTree>
    <p:extLst>
      <p:ext uri="{BB962C8B-B14F-4D97-AF65-F5344CB8AC3E}">
        <p14:creationId xmlns:p14="http://schemas.microsoft.com/office/powerpoint/2010/main" val="255800760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B49920-9BCA-44C6-AB39-7B0D0EC2EEA9}"/>
              </a:ext>
            </a:extLst>
          </p:cNvPr>
          <p:cNvSpPr>
            <a:spLocks noGrp="1"/>
          </p:cNvSpPr>
          <p:nvPr>
            <p:ph type="title"/>
          </p:nvPr>
        </p:nvSpPr>
        <p:spPr>
          <a:xfrm>
            <a:off x="479424" y="476250"/>
            <a:ext cx="8353425" cy="1081088"/>
          </a:xfrm>
        </p:spPr>
        <p:txBody>
          <a:bodyPr/>
          <a:lstStyle/>
          <a:p>
            <a:r>
              <a:rPr lang="en-US" dirty="0"/>
              <a:t>Annex A in 36.101 (</a:t>
            </a:r>
            <a:r>
              <a:rPr lang="en-US" dirty="0">
                <a:solidFill>
                  <a:srgbClr val="FF0000"/>
                </a:solidFill>
              </a:rPr>
              <a:t>Detailed parameters moved to RAN5?</a:t>
            </a:r>
            <a:r>
              <a:rPr lang="en-US" dirty="0"/>
              <a:t>)</a:t>
            </a:r>
          </a:p>
        </p:txBody>
      </p:sp>
      <p:sp>
        <p:nvSpPr>
          <p:cNvPr id="3" name="Content Placeholder 2">
            <a:extLst>
              <a:ext uri="{FF2B5EF4-FFF2-40B4-BE49-F238E27FC236}">
                <a16:creationId xmlns:a16="http://schemas.microsoft.com/office/drawing/2014/main" id="{7CB17E88-B4C0-4F84-87EB-DD3C0EABC4EC}"/>
              </a:ext>
            </a:extLst>
          </p:cNvPr>
          <p:cNvSpPr>
            <a:spLocks noGrp="1"/>
          </p:cNvSpPr>
          <p:nvPr>
            <p:ph idx="1"/>
          </p:nvPr>
        </p:nvSpPr>
        <p:spPr/>
        <p:txBody>
          <a:bodyPr/>
          <a:lstStyle/>
          <a:p>
            <a:r>
              <a:rPr lang="en-US" dirty="0"/>
              <a:t>A.1 General</a:t>
            </a:r>
          </a:p>
          <a:p>
            <a:r>
              <a:rPr lang="en-US" dirty="0"/>
              <a:t>A.2 UL RMC</a:t>
            </a:r>
          </a:p>
          <a:p>
            <a:r>
              <a:rPr lang="en-US" dirty="0"/>
              <a:t>A.3 DL RMC</a:t>
            </a:r>
          </a:p>
          <a:p>
            <a:r>
              <a:rPr lang="en-US" dirty="0"/>
              <a:t>A.4 CSI RMC</a:t>
            </a:r>
          </a:p>
          <a:p>
            <a:r>
              <a:rPr lang="en-US" dirty="0"/>
              <a:t>A.5 OCNG patterns</a:t>
            </a:r>
          </a:p>
          <a:p>
            <a:r>
              <a:rPr lang="en-US" dirty="0"/>
              <a:t>A.6 </a:t>
            </a:r>
            <a:r>
              <a:rPr lang="en-US" dirty="0" err="1"/>
              <a:t>Sidelink</a:t>
            </a:r>
            <a:r>
              <a:rPr lang="en-US" dirty="0"/>
              <a:t> RMC</a:t>
            </a:r>
          </a:p>
          <a:p>
            <a:r>
              <a:rPr lang="en-US" dirty="0"/>
              <a:t>A.7 </a:t>
            </a:r>
            <a:r>
              <a:rPr lang="en-US" dirty="0" err="1"/>
              <a:t>Sidelink</a:t>
            </a:r>
            <a:r>
              <a:rPr lang="en-US" dirty="0"/>
              <a:t> reference resource pool config</a:t>
            </a:r>
          </a:p>
          <a:p>
            <a:r>
              <a:rPr lang="en-US" dirty="0"/>
              <a:t>A.8 V2X RMC</a:t>
            </a:r>
          </a:p>
          <a:p>
            <a:r>
              <a:rPr lang="en-US" dirty="0"/>
              <a:t>A.9 V2X reference resource pool config</a:t>
            </a:r>
          </a:p>
        </p:txBody>
      </p:sp>
    </p:spTree>
    <p:extLst>
      <p:ext uri="{BB962C8B-B14F-4D97-AF65-F5344CB8AC3E}">
        <p14:creationId xmlns:p14="http://schemas.microsoft.com/office/powerpoint/2010/main" val="277988488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293CE2-5E97-4417-B83F-AF0F5E3B1C3B}"/>
              </a:ext>
            </a:extLst>
          </p:cNvPr>
          <p:cNvSpPr>
            <a:spLocks noGrp="1"/>
          </p:cNvSpPr>
          <p:nvPr>
            <p:ph type="title"/>
          </p:nvPr>
        </p:nvSpPr>
        <p:spPr/>
        <p:txBody>
          <a:bodyPr/>
          <a:lstStyle/>
          <a:p>
            <a:r>
              <a:rPr lang="en-US" dirty="0"/>
              <a:t>Annex B in 36.101(</a:t>
            </a:r>
            <a:r>
              <a:rPr lang="en-US" dirty="0">
                <a:solidFill>
                  <a:srgbClr val="FF0000"/>
                </a:solidFill>
              </a:rPr>
              <a:t>Kept in RAN4</a:t>
            </a:r>
            <a:r>
              <a:rPr lang="en-US" dirty="0"/>
              <a:t>)</a:t>
            </a:r>
          </a:p>
        </p:txBody>
      </p:sp>
      <p:sp>
        <p:nvSpPr>
          <p:cNvPr id="3" name="Content Placeholder 2">
            <a:extLst>
              <a:ext uri="{FF2B5EF4-FFF2-40B4-BE49-F238E27FC236}">
                <a16:creationId xmlns:a16="http://schemas.microsoft.com/office/drawing/2014/main" id="{918DDC80-05E9-4016-985F-14E9DBB6F1DF}"/>
              </a:ext>
            </a:extLst>
          </p:cNvPr>
          <p:cNvSpPr>
            <a:spLocks noGrp="1"/>
          </p:cNvSpPr>
          <p:nvPr>
            <p:ph idx="1"/>
          </p:nvPr>
        </p:nvSpPr>
        <p:spPr/>
        <p:txBody>
          <a:bodyPr/>
          <a:lstStyle/>
          <a:p>
            <a:r>
              <a:rPr lang="en-US" dirty="0"/>
              <a:t>B.1 Static channel</a:t>
            </a:r>
          </a:p>
          <a:p>
            <a:r>
              <a:rPr lang="en-US" dirty="0"/>
              <a:t>B.2 Multi-path fading channel</a:t>
            </a:r>
          </a:p>
          <a:p>
            <a:pPr lvl="1"/>
            <a:r>
              <a:rPr lang="en-US" dirty="0"/>
              <a:t>MIMO channel models</a:t>
            </a:r>
          </a:p>
          <a:p>
            <a:r>
              <a:rPr lang="en-US" dirty="0"/>
              <a:t>B.3 HST channel</a:t>
            </a:r>
          </a:p>
          <a:p>
            <a:r>
              <a:rPr lang="en-US" dirty="0"/>
              <a:t>B.4 Beamforming model</a:t>
            </a:r>
          </a:p>
          <a:p>
            <a:r>
              <a:rPr lang="en-US" dirty="0"/>
              <a:t>B.5 Interference model for Type A receiver</a:t>
            </a:r>
          </a:p>
          <a:p>
            <a:r>
              <a:rPr lang="en-US" dirty="0"/>
              <a:t>B.6 Interference model for Type B receiver</a:t>
            </a:r>
          </a:p>
          <a:p>
            <a:r>
              <a:rPr lang="en-US" dirty="0"/>
              <a:t>B.7 Interference model for Control channel Type A and Type B receiver</a:t>
            </a:r>
          </a:p>
          <a:p>
            <a:r>
              <a:rPr lang="en-US" dirty="0"/>
              <a:t>B.8 </a:t>
            </a:r>
            <a:r>
              <a:rPr lang="en-GB" dirty="0"/>
              <a:t>Burst transmission models for LAA</a:t>
            </a:r>
            <a:endParaRPr lang="en-US" dirty="0"/>
          </a:p>
        </p:txBody>
      </p:sp>
    </p:spTree>
    <p:extLst>
      <p:ext uri="{BB962C8B-B14F-4D97-AF65-F5344CB8AC3E}">
        <p14:creationId xmlns:p14="http://schemas.microsoft.com/office/powerpoint/2010/main" val="210929709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8FAE4A-5A65-49E2-AC00-CC8679660D55}"/>
              </a:ext>
            </a:extLst>
          </p:cNvPr>
          <p:cNvSpPr>
            <a:spLocks noGrp="1"/>
          </p:cNvSpPr>
          <p:nvPr>
            <p:ph type="title"/>
          </p:nvPr>
        </p:nvSpPr>
        <p:spPr/>
        <p:txBody>
          <a:bodyPr/>
          <a:lstStyle/>
          <a:p>
            <a:r>
              <a:rPr lang="en-US" dirty="0"/>
              <a:t>Annex C-E in 36.101</a:t>
            </a:r>
          </a:p>
        </p:txBody>
      </p:sp>
      <p:sp>
        <p:nvSpPr>
          <p:cNvPr id="3" name="Content Placeholder 2">
            <a:extLst>
              <a:ext uri="{FF2B5EF4-FFF2-40B4-BE49-F238E27FC236}">
                <a16:creationId xmlns:a16="http://schemas.microsoft.com/office/drawing/2014/main" id="{02F877A8-1241-4A45-A04F-567F384AEEDA}"/>
              </a:ext>
            </a:extLst>
          </p:cNvPr>
          <p:cNvSpPr>
            <a:spLocks noGrp="1"/>
          </p:cNvSpPr>
          <p:nvPr>
            <p:ph idx="1"/>
          </p:nvPr>
        </p:nvSpPr>
        <p:spPr/>
        <p:txBody>
          <a:bodyPr/>
          <a:lstStyle/>
          <a:p>
            <a:r>
              <a:rPr lang="en-US" sz="1800" dirty="0"/>
              <a:t>C: </a:t>
            </a:r>
            <a:r>
              <a:rPr lang="en-GB" sz="1800" dirty="0"/>
              <a:t>Downlink Physical Channels (</a:t>
            </a:r>
            <a:r>
              <a:rPr lang="en-US" sz="1800" dirty="0">
                <a:solidFill>
                  <a:srgbClr val="FF0000"/>
                </a:solidFill>
              </a:rPr>
              <a:t>Detailed parameters moved to </a:t>
            </a:r>
            <a:r>
              <a:rPr lang="en-US" sz="1800">
                <a:solidFill>
                  <a:srgbClr val="FF0000"/>
                </a:solidFill>
              </a:rPr>
              <a:t>RAN5?</a:t>
            </a:r>
            <a:r>
              <a:rPr lang="en-GB" sz="1800"/>
              <a:t>)</a:t>
            </a:r>
            <a:endParaRPr lang="en-US" sz="1800" dirty="0"/>
          </a:p>
          <a:p>
            <a:pPr lvl="1"/>
            <a:r>
              <a:rPr lang="en-US" sz="1600" dirty="0"/>
              <a:t>C.1 General</a:t>
            </a:r>
          </a:p>
          <a:p>
            <a:pPr lvl="1"/>
            <a:r>
              <a:rPr lang="en-US" sz="1600" dirty="0"/>
              <a:t>C.2 Set-up</a:t>
            </a:r>
          </a:p>
          <a:p>
            <a:pPr lvl="1"/>
            <a:r>
              <a:rPr lang="en-US" sz="1600" dirty="0"/>
              <a:t>C.3 Connection</a:t>
            </a:r>
          </a:p>
          <a:p>
            <a:pPr lvl="2"/>
            <a:r>
              <a:rPr lang="en-US" sz="1600" dirty="0"/>
              <a:t>Measurement of performance requirement (Power allocation)</a:t>
            </a:r>
          </a:p>
          <a:p>
            <a:r>
              <a:rPr lang="en-GB" sz="1800" dirty="0"/>
              <a:t>D: Characteristics of the interfering signal (</a:t>
            </a:r>
            <a:r>
              <a:rPr lang="en-GB" sz="1800" dirty="0">
                <a:solidFill>
                  <a:srgbClr val="FF0000"/>
                </a:solidFill>
              </a:rPr>
              <a:t>Kept in RAN4 but moved to the other parts (core test parts or subclause in Annex B) instead of one standalone chapter as Annex D</a:t>
            </a:r>
            <a:r>
              <a:rPr lang="en-GB" sz="1800" dirty="0"/>
              <a:t>)</a:t>
            </a:r>
          </a:p>
          <a:p>
            <a:pPr lvl="1"/>
            <a:r>
              <a:rPr lang="en-GB" sz="1600" dirty="0"/>
              <a:t>D.1 General</a:t>
            </a:r>
          </a:p>
          <a:p>
            <a:pPr lvl="1"/>
            <a:r>
              <a:rPr lang="en-GB" sz="1600" dirty="0"/>
              <a:t>D.2 Interference signals</a:t>
            </a:r>
          </a:p>
          <a:p>
            <a:r>
              <a:rPr lang="en-GB" sz="1800" dirty="0"/>
              <a:t>E: Environmental conditions (</a:t>
            </a:r>
            <a:r>
              <a:rPr lang="en-GB" sz="1800" dirty="0">
                <a:solidFill>
                  <a:srgbClr val="FF0000"/>
                </a:solidFill>
              </a:rPr>
              <a:t>Kept RAN4</a:t>
            </a:r>
            <a:r>
              <a:rPr lang="en-GB" sz="1800" dirty="0"/>
              <a:t>)</a:t>
            </a:r>
          </a:p>
          <a:p>
            <a:pPr lvl="1"/>
            <a:r>
              <a:rPr lang="en-GB" sz="1600" dirty="0"/>
              <a:t>E.1 General</a:t>
            </a:r>
          </a:p>
          <a:p>
            <a:pPr lvl="1"/>
            <a:r>
              <a:rPr lang="en-GB" sz="1600" dirty="0"/>
              <a:t>E.2 Environmental</a:t>
            </a:r>
          </a:p>
          <a:p>
            <a:pPr lvl="2"/>
            <a:r>
              <a:rPr lang="en-GB" sz="1600" dirty="0"/>
              <a:t>E.2.1 Temperature</a:t>
            </a:r>
          </a:p>
          <a:p>
            <a:pPr lvl="2"/>
            <a:r>
              <a:rPr lang="en-GB" sz="1600" dirty="0"/>
              <a:t>E.2.2 Voltage</a:t>
            </a:r>
          </a:p>
          <a:p>
            <a:pPr lvl="2"/>
            <a:r>
              <a:rPr lang="en-GB" sz="1600" dirty="0"/>
              <a:t>E.2.3 Vibration </a:t>
            </a:r>
            <a:r>
              <a:rPr lang="en-GB" sz="1600" dirty="0">
                <a:solidFill>
                  <a:srgbClr val="FF0000"/>
                </a:solidFill>
              </a:rPr>
              <a:t>(To be removed? since it’s not tested in RAN5)</a:t>
            </a:r>
            <a:endParaRPr lang="en-US" sz="1600" dirty="0">
              <a:solidFill>
                <a:srgbClr val="FF0000"/>
              </a:solidFill>
            </a:endParaRPr>
          </a:p>
        </p:txBody>
      </p:sp>
    </p:spTree>
    <p:extLst>
      <p:ext uri="{BB962C8B-B14F-4D97-AF65-F5344CB8AC3E}">
        <p14:creationId xmlns:p14="http://schemas.microsoft.com/office/powerpoint/2010/main" val="409532442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93BFBF-81B9-47F2-8C6D-763694C56325}"/>
              </a:ext>
            </a:extLst>
          </p:cNvPr>
          <p:cNvSpPr>
            <a:spLocks noGrp="1"/>
          </p:cNvSpPr>
          <p:nvPr>
            <p:ph type="title"/>
          </p:nvPr>
        </p:nvSpPr>
        <p:spPr/>
        <p:txBody>
          <a:bodyPr/>
          <a:lstStyle/>
          <a:p>
            <a:r>
              <a:rPr lang="en-US" dirty="0"/>
              <a:t>Annex F-H in 36.101</a:t>
            </a:r>
          </a:p>
        </p:txBody>
      </p:sp>
      <p:sp>
        <p:nvSpPr>
          <p:cNvPr id="3" name="Content Placeholder 2">
            <a:extLst>
              <a:ext uri="{FF2B5EF4-FFF2-40B4-BE49-F238E27FC236}">
                <a16:creationId xmlns:a16="http://schemas.microsoft.com/office/drawing/2014/main" id="{15222D4D-E18C-4902-A8A1-7B20E9437D14}"/>
              </a:ext>
            </a:extLst>
          </p:cNvPr>
          <p:cNvSpPr>
            <a:spLocks noGrp="1"/>
          </p:cNvSpPr>
          <p:nvPr>
            <p:ph idx="1"/>
          </p:nvPr>
        </p:nvSpPr>
        <p:spPr/>
        <p:txBody>
          <a:bodyPr/>
          <a:lstStyle/>
          <a:p>
            <a:r>
              <a:rPr lang="en-US" dirty="0"/>
              <a:t>F: </a:t>
            </a:r>
            <a:r>
              <a:rPr lang="en-GB" dirty="0"/>
              <a:t>Transmit modulation (</a:t>
            </a:r>
            <a:r>
              <a:rPr lang="en-GB" dirty="0">
                <a:solidFill>
                  <a:srgbClr val="FF0000"/>
                </a:solidFill>
              </a:rPr>
              <a:t>Kept in RAN4</a:t>
            </a:r>
            <a:r>
              <a:rPr lang="en-GB" dirty="0"/>
              <a:t>)</a:t>
            </a:r>
          </a:p>
          <a:p>
            <a:pPr lvl="1"/>
            <a:r>
              <a:rPr lang="en-GB" dirty="0"/>
              <a:t>F.1	Measurement Point</a:t>
            </a:r>
          </a:p>
          <a:p>
            <a:pPr lvl="1"/>
            <a:r>
              <a:rPr lang="en-GB" dirty="0"/>
              <a:t>F.2	Basic Error Vector Magnitude measurement</a:t>
            </a:r>
            <a:endParaRPr lang="sv-SE" dirty="0"/>
          </a:p>
          <a:p>
            <a:pPr lvl="1"/>
            <a:r>
              <a:rPr lang="en-GB" dirty="0"/>
              <a:t>F.3	Basic in-band emissions measurement </a:t>
            </a:r>
          </a:p>
          <a:p>
            <a:pPr lvl="1"/>
            <a:r>
              <a:rPr lang="en-GB" dirty="0"/>
              <a:t>F.4	Modified signal under test </a:t>
            </a:r>
          </a:p>
          <a:p>
            <a:pPr lvl="1"/>
            <a:r>
              <a:rPr lang="en-GB" dirty="0"/>
              <a:t>F.5	Window length </a:t>
            </a:r>
          </a:p>
          <a:p>
            <a:pPr lvl="1"/>
            <a:r>
              <a:rPr lang="en-GB" dirty="0"/>
              <a:t>F.6 	Averaged EVM</a:t>
            </a:r>
          </a:p>
          <a:p>
            <a:pPr lvl="1"/>
            <a:r>
              <a:rPr lang="en-GB" dirty="0"/>
              <a:t>F.7	Spectrum Flatness</a:t>
            </a:r>
          </a:p>
          <a:p>
            <a:r>
              <a:rPr lang="en-GB" dirty="0"/>
              <a:t>G: Reference sensitivity level in lower SNR (</a:t>
            </a:r>
            <a:r>
              <a:rPr lang="en-GB" dirty="0">
                <a:solidFill>
                  <a:srgbClr val="FF0000"/>
                </a:solidFill>
              </a:rPr>
              <a:t>Informative. To be removed in NR spec?</a:t>
            </a:r>
            <a:r>
              <a:rPr lang="en-GB" dirty="0"/>
              <a:t>)</a:t>
            </a:r>
          </a:p>
          <a:p>
            <a:r>
              <a:rPr lang="en-GB" dirty="0"/>
              <a:t>H: Modified MPR behaviour (</a:t>
            </a:r>
            <a:r>
              <a:rPr lang="en-GB" dirty="0">
                <a:solidFill>
                  <a:srgbClr val="FF0000"/>
                </a:solidFill>
              </a:rPr>
              <a:t>Kept in RAN4 but to be discussed how to specify it for NR?</a:t>
            </a:r>
            <a:r>
              <a:rPr lang="en-GB" dirty="0"/>
              <a:t>)</a:t>
            </a:r>
          </a:p>
          <a:p>
            <a:endParaRPr lang="en-US" dirty="0"/>
          </a:p>
        </p:txBody>
      </p:sp>
    </p:spTree>
    <p:extLst>
      <p:ext uri="{BB962C8B-B14F-4D97-AF65-F5344CB8AC3E}">
        <p14:creationId xmlns:p14="http://schemas.microsoft.com/office/powerpoint/2010/main" val="127238147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AF104A-024D-48EB-9931-417840F8E332}"/>
              </a:ext>
            </a:extLst>
          </p:cNvPr>
          <p:cNvSpPr>
            <a:spLocks noGrp="1"/>
          </p:cNvSpPr>
          <p:nvPr>
            <p:ph type="title"/>
          </p:nvPr>
        </p:nvSpPr>
        <p:spPr>
          <a:xfrm>
            <a:off x="479424" y="476250"/>
            <a:ext cx="9460104" cy="1081088"/>
          </a:xfrm>
        </p:spPr>
        <p:txBody>
          <a:bodyPr/>
          <a:lstStyle/>
          <a:p>
            <a:r>
              <a:rPr lang="en-US" dirty="0"/>
              <a:t>Challenge for NR spec 38.101-1/2/3/4 Annex</a:t>
            </a:r>
          </a:p>
        </p:txBody>
      </p:sp>
      <p:sp>
        <p:nvSpPr>
          <p:cNvPr id="3" name="Content Placeholder 2">
            <a:extLst>
              <a:ext uri="{FF2B5EF4-FFF2-40B4-BE49-F238E27FC236}">
                <a16:creationId xmlns:a16="http://schemas.microsoft.com/office/drawing/2014/main" id="{B520369A-4795-4F4F-8399-ECAA703FDD6C}"/>
              </a:ext>
            </a:extLst>
          </p:cNvPr>
          <p:cNvSpPr>
            <a:spLocks noGrp="1"/>
          </p:cNvSpPr>
          <p:nvPr>
            <p:ph idx="1"/>
          </p:nvPr>
        </p:nvSpPr>
        <p:spPr/>
        <p:txBody>
          <a:bodyPr/>
          <a:lstStyle/>
          <a:p>
            <a:r>
              <a:rPr lang="en-US" dirty="0"/>
              <a:t>UE RF and Perf have separated spec for 38.101 so we can’t really keep the same Annex index as LTE in any case</a:t>
            </a:r>
          </a:p>
          <a:p>
            <a:r>
              <a:rPr lang="en-US" dirty="0"/>
              <a:t>Any common parts e.g. channel models, interference models, test models between UE RF and performance should be duplicated in the Annexes in all 38.101-1/2/3/4, regardless Annex A (RMC and OCNG) ends in RAN4 or RAN5 specs.</a:t>
            </a:r>
          </a:p>
          <a:p>
            <a:endParaRPr lang="en-US" dirty="0"/>
          </a:p>
        </p:txBody>
      </p:sp>
    </p:spTree>
    <p:extLst>
      <p:ext uri="{BB962C8B-B14F-4D97-AF65-F5344CB8AC3E}">
        <p14:creationId xmlns:p14="http://schemas.microsoft.com/office/powerpoint/2010/main" val="69270306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76362B-9BB5-4D2E-B2D0-CE70D8990555}"/>
              </a:ext>
            </a:extLst>
          </p:cNvPr>
          <p:cNvSpPr>
            <a:spLocks noGrp="1"/>
          </p:cNvSpPr>
          <p:nvPr>
            <p:ph type="title"/>
          </p:nvPr>
        </p:nvSpPr>
        <p:spPr/>
        <p:txBody>
          <a:bodyPr/>
          <a:lstStyle/>
          <a:p>
            <a:r>
              <a:rPr lang="en-US" dirty="0"/>
              <a:t>Example of chapter 7 REFSENS test with new work split</a:t>
            </a:r>
          </a:p>
        </p:txBody>
      </p:sp>
      <p:sp>
        <p:nvSpPr>
          <p:cNvPr id="3" name="Content Placeholder 2">
            <a:extLst>
              <a:ext uri="{FF2B5EF4-FFF2-40B4-BE49-F238E27FC236}">
                <a16:creationId xmlns:a16="http://schemas.microsoft.com/office/drawing/2014/main" id="{28F2D3C8-1E9D-4985-9C49-CFD26CAD0CA2}"/>
              </a:ext>
            </a:extLst>
          </p:cNvPr>
          <p:cNvSpPr>
            <a:spLocks noGrp="1"/>
          </p:cNvSpPr>
          <p:nvPr>
            <p:ph idx="1"/>
          </p:nvPr>
        </p:nvSpPr>
        <p:spPr/>
        <p:txBody>
          <a:bodyPr/>
          <a:lstStyle/>
          <a:p>
            <a:r>
              <a:rPr lang="en-US" dirty="0"/>
              <a:t>REFSENS tests refer to DL full RB allocation and UL partial RB allocation. </a:t>
            </a:r>
          </a:p>
          <a:p>
            <a:r>
              <a:rPr lang="en-US" dirty="0"/>
              <a:t>From test in Chapter 7, remove the reference of Annex on RMC and OCNG</a:t>
            </a:r>
          </a:p>
          <a:p>
            <a:pPr lvl="2" hangingPunct="0">
              <a:buFont typeface="Wingdings" panose="05000000000000000000" pitchFamily="2" charset="2"/>
              <a:buChar char="§"/>
            </a:pPr>
            <a:r>
              <a:rPr lang="en-GB" b="1" dirty="0"/>
              <a:t>7.3.1	Minimum requirements (QPSK)</a:t>
            </a:r>
            <a:endParaRPr lang="sv-SE" b="1" dirty="0"/>
          </a:p>
          <a:p>
            <a:pPr lvl="2" hangingPunct="0">
              <a:buFont typeface="Wingdings" panose="05000000000000000000" pitchFamily="2" charset="2"/>
              <a:buChar char="§"/>
            </a:pPr>
            <a:r>
              <a:rPr lang="en-GB" dirty="0"/>
              <a:t>The throughput shall be ≥ 95% of the maximum throughput </a:t>
            </a:r>
            <a:r>
              <a:rPr lang="en-GB" strike="sngStrike" dirty="0">
                <a:solidFill>
                  <a:srgbClr val="FF0000"/>
                </a:solidFill>
              </a:rPr>
              <a:t>of the reference measurement channels as specified in Annexes A.2.2, A.2.3 and A.3.2 (with one sided dynamic OCNG Pattern OP.1 FDD/TDD for the DL-signal as described in Annex A.5.1.1/A.5.2.1)</a:t>
            </a:r>
            <a:r>
              <a:rPr lang="en-GB" dirty="0"/>
              <a:t> with parameters specified in Table 7.3.1-1 and Table 7.3.1-2 and </a:t>
            </a:r>
            <a:r>
              <a:rPr lang="en-GB" dirty="0">
                <a:solidFill>
                  <a:srgbClr val="FF0000"/>
                </a:solidFill>
              </a:rPr>
              <a:t>Table XXX(new table for per-slot based parameters and target code rate)</a:t>
            </a:r>
            <a:endParaRPr lang="sv-SE" dirty="0">
              <a:solidFill>
                <a:srgbClr val="FF0000"/>
              </a:solidFill>
            </a:endParaRPr>
          </a:p>
          <a:p>
            <a:pPr lvl="1">
              <a:buFont typeface="Ericsson Hilda" panose="00000500000000000000" pitchFamily="2" charset="0"/>
              <a:buChar char="–"/>
            </a:pPr>
            <a:r>
              <a:rPr lang="en-GB" dirty="0"/>
              <a:t>Table 7.3.1A-0bF: Uplink configuration for reference sensitivity (exceptions due to cross band isolation issues of TDD and FDD bands) should be kept in RAN4 spec as reference for UL resource allocation</a:t>
            </a:r>
            <a:endParaRPr lang="sv-SE" dirty="0"/>
          </a:p>
          <a:p>
            <a:pPr lvl="1">
              <a:buFont typeface="Ericsson Hilda" panose="00000500000000000000" pitchFamily="2" charset="0"/>
              <a:buChar char="–"/>
            </a:pPr>
            <a:endParaRPr lang="en-US" dirty="0">
              <a:ea typeface="+mn-ea"/>
              <a:cs typeface="+mn-cs"/>
            </a:endParaRPr>
          </a:p>
        </p:txBody>
      </p:sp>
    </p:spTree>
    <p:extLst>
      <p:ext uri="{BB962C8B-B14F-4D97-AF65-F5344CB8AC3E}">
        <p14:creationId xmlns:p14="http://schemas.microsoft.com/office/powerpoint/2010/main" val="1453520563"/>
      </p:ext>
    </p:extLst>
  </p:cSld>
  <p:clrMapOvr>
    <a:masterClrMapping/>
  </p:clrMapOvr>
</p:sld>
</file>

<file path=ppt/theme/theme1.xml><?xml version="1.0" encoding="utf-8"?>
<a:theme xmlns:a="http://schemas.openxmlformats.org/drawingml/2006/main" name="PresentationTemplate2017">
  <a:themeElements>
    <a:clrScheme name="Custom 6">
      <a:dk1>
        <a:srgbClr val="181818"/>
      </a:dk1>
      <a:lt1>
        <a:srgbClr val="FFFFFF"/>
      </a:lt1>
      <a:dk2>
        <a:srgbClr val="181818"/>
      </a:dk2>
      <a:lt2>
        <a:srgbClr val="E0E0E0"/>
      </a:lt2>
      <a:accent1>
        <a:srgbClr val="0082F0"/>
      </a:accent1>
      <a:accent2>
        <a:srgbClr val="0FC373"/>
      </a:accent2>
      <a:accent3>
        <a:srgbClr val="AF78D2"/>
      </a:accent3>
      <a:accent4>
        <a:srgbClr val="FAD22D"/>
      </a:accent4>
      <a:accent5>
        <a:srgbClr val="FF8C0A"/>
      </a:accent5>
      <a:accent6>
        <a:srgbClr val="FF3232"/>
      </a:accent6>
      <a:hlink>
        <a:srgbClr val="0A14D2"/>
      </a:hlink>
      <a:folHlink>
        <a:srgbClr val="040969"/>
      </a:folHlink>
    </a:clrScheme>
    <a:fontScheme name="Ericsson Brand 2.0">
      <a:majorFont>
        <a:latin typeface="Ericsson Hilda Light"/>
        <a:ea typeface=""/>
        <a:cs typeface=""/>
      </a:majorFont>
      <a:minorFont>
        <a:latin typeface="Ericsson Hild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w="12700" cap="flat" cmpd="sng" algn="ctr">
          <a:noFill/>
          <a:prstDash val="solid"/>
          <a:round/>
          <a:headEnd type="none" w="med" len="med"/>
          <a:tailEnd type="none" w="med" len="med"/>
        </a:ln>
        <a:effectLst/>
      </a:spPr>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defPPr marL="0" marR="0" indent="0" algn="l" defTabSz="914400" rtl="0" eaLnBrk="1" fontAlgn="base" latinLnBrk="0" hangingPunct="1">
          <a:lnSpc>
            <a:spcPct val="100000"/>
          </a:lnSpc>
          <a:spcBef>
            <a:spcPct val="50000"/>
          </a:spcBef>
          <a:spcAft>
            <a:spcPct val="0"/>
          </a:spcAft>
          <a:buClrTx/>
          <a:buSzTx/>
          <a:buFontTx/>
          <a:buNone/>
          <a:tabLst/>
          <a:defRPr kumimoji="0" sz="2000" b="0" i="0" u="none" strike="noStrike" cap="none" normalizeH="0" baseline="0" dirty="0" err="1" smtClean="0">
            <a:ln>
              <a:noFill/>
            </a:ln>
            <a:solidFill>
              <a:schemeClr val="bg1"/>
            </a:solidFill>
            <a:effectLst/>
            <a:latin typeface="+mn-lt"/>
          </a:defRPr>
        </a:defPPr>
      </a:lstStyle>
    </a:spDef>
    <a:lnDef>
      <a:spPr bwMode="auto">
        <a:solidFill>
          <a:schemeClr val="accent1"/>
        </a:solidFill>
        <a:ln w="19050" cap="flat" cmpd="sng" algn="ctr">
          <a:solidFill>
            <a:schemeClr val="tx1"/>
          </a:solidFill>
          <a:prstDash val="solid"/>
          <a:round/>
          <a:headEnd type="none" w="med" len="med"/>
          <a:tailEnd type="none"/>
        </a:ln>
        <a:effectLst/>
      </a:spPr>
      <a:bodyPr/>
      <a:lstStyle/>
    </a:lnDef>
    <a:txDef>
      <a:spPr bwMode="auto">
        <a:noFill/>
        <a:ln w="9525">
          <a:noFill/>
          <a:miter lim="800000"/>
          <a:headEnd/>
          <a:tailEnd/>
        </a:ln>
      </a:spPr>
      <a:bodyPr vert="horz" wrap="square" lIns="72000" tIns="36000" rIns="0" bIns="0" numCol="1" rtlCol="0" anchor="t" anchorCtr="0" compatLnSpc="1">
        <a:prstTxWarp prst="textNoShape">
          <a:avLst/>
        </a:prstTxWarp>
        <a:spAutoFit/>
      </a:bodyPr>
      <a:lstStyle>
        <a:defPPr marL="344488" indent="-344488">
          <a:buClr>
            <a:schemeClr val="tx1"/>
          </a:buClr>
          <a:buFont typeface="Ericsson Hilda Light" panose="00000400000000000000" pitchFamily="2" charset="0"/>
          <a:buChar char="—"/>
          <a:defRPr sz="2000" dirty="0" err="1" smtClean="0"/>
        </a:defPPr>
      </a:lstStyle>
    </a:txDef>
  </a:objectDefaults>
  <a:extraClrSchemeLst>
    <a:extraClrScheme>
      <a:clrScheme name="Landscape2009 1">
        <a:dk1>
          <a:srgbClr val="58585A"/>
        </a:dk1>
        <a:lt1>
          <a:srgbClr val="FFFFFF"/>
        </a:lt1>
        <a:dk2>
          <a:srgbClr val="00285E"/>
        </a:dk2>
        <a:lt2>
          <a:srgbClr val="B1B3B4"/>
        </a:lt2>
        <a:accent1>
          <a:srgbClr val="89BA17"/>
        </a:accent1>
        <a:accent2>
          <a:srgbClr val="F08A00"/>
        </a:accent2>
        <a:accent3>
          <a:srgbClr val="FFFFFF"/>
        </a:accent3>
        <a:accent4>
          <a:srgbClr val="4A4A4C"/>
        </a:accent4>
        <a:accent5>
          <a:srgbClr val="C4D9AB"/>
        </a:accent5>
        <a:accent6>
          <a:srgbClr val="D97D00"/>
        </a:accent6>
        <a:hlink>
          <a:srgbClr val="00A9D4"/>
        </a:hlink>
        <a:folHlink>
          <a:srgbClr val="00625F"/>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PresentationTemplate2017.potx" id="{1A46AB68-334A-47BB-A879-171AD382F963}" vid="{702E2A25-74FE-47E8-A7BF-6B23A08CEC37}"/>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Ericsson Hilda" panose="020F0302020204030204"/>
        <a:ea typeface=""/>
        <a:cs typeface=""/>
        <a:font script="Jpan" typeface="游ゴシック Light"/>
        <a:font script="Hang" typeface="맑은 고딕"/>
        <a:font script="Hans" typeface="等线 Light"/>
        <a:font script="Hant" typeface="新細明體"/>
        <a:font script="Arab" typeface="Ericsson Hilda"/>
        <a:font script="Hebr" typeface="Ericsson Hilda"/>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Ericsson Hilda"/>
        <a:font script="Uigh" typeface="Microsoft Uighur"/>
        <a:font script="Geor" typeface="Sylfaen"/>
        <a:font script="Armn" typeface="Ericsson Hilda Light"/>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Ericsson Hilda" panose="020F0502020204030204"/>
        <a:ea typeface=""/>
        <a:cs typeface=""/>
        <a:font script="Jpan" typeface="游ゴシック"/>
        <a:font script="Hang" typeface="맑은 고딕"/>
        <a:font script="Hans" typeface="等线"/>
        <a:font script="Hant" typeface="新細明體"/>
        <a:font script="Arab" typeface="Ericsson Hilda Light"/>
        <a:font script="Hebr" typeface="Ericsson Hilda Light"/>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Ericsson Hilda Light"/>
        <a:font script="Uigh" typeface="Microsoft Uighur"/>
        <a:font script="Geor" typeface="Sylfaen"/>
        <a:font script="Armn" typeface="Ericsson Hilda Light"/>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Ericsson Hilda" panose="020F0302020204030204"/>
        <a:ea typeface=""/>
        <a:cs typeface=""/>
        <a:font script="Jpan" typeface="游ゴシック Light"/>
        <a:font script="Hang" typeface="맑은 고딕"/>
        <a:font script="Hans" typeface="等线 Light"/>
        <a:font script="Hant" typeface="新細明體"/>
        <a:font script="Arab" typeface="Ericsson Hilda"/>
        <a:font script="Hebr" typeface="Ericsson Hilda"/>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Ericsson Hilda"/>
        <a:font script="Uigh" typeface="Microsoft Uighur"/>
        <a:font script="Geor" typeface="Sylfaen"/>
        <a:font script="Armn" typeface="Ericsson Hilda"/>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Ericsson Hilda" panose="020F0502020204030204"/>
        <a:ea typeface=""/>
        <a:cs typeface=""/>
        <a:font script="Jpan" typeface="游ゴシック"/>
        <a:font script="Hang" typeface="맑은 고딕"/>
        <a:font script="Hans" typeface="等线"/>
        <a:font script="Hant" typeface="新細明體"/>
        <a:font script="Arab" typeface="Ericsson Hilda"/>
        <a:font script="Hebr" typeface="Ericsson Hilda"/>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Ericsson Hilda"/>
        <a:font script="Uigh" typeface="Microsoft Uighur"/>
        <a:font script="Geor" typeface="Sylfaen"/>
        <a:font script="Armn" typeface="Ericsson Hilda"/>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PresentationTemplate2017</Template>
  <TotalTime>237</TotalTime>
  <Words>1092</Words>
  <Application>Microsoft Office PowerPoint</Application>
  <PresentationFormat>Widescreen</PresentationFormat>
  <Paragraphs>124</Paragraphs>
  <Slides>15</Slides>
  <Notes>2</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15</vt:i4>
      </vt:variant>
    </vt:vector>
  </HeadingPairs>
  <TitlesOfParts>
    <vt:vector size="19" baseType="lpstr">
      <vt:lpstr>Wingdings</vt:lpstr>
      <vt:lpstr>Ericsson Hilda</vt:lpstr>
      <vt:lpstr>Ericsson Hilda Light</vt:lpstr>
      <vt:lpstr>PresentationTemplate2017</vt:lpstr>
      <vt:lpstr>New work split between RAN4 and RAN5 on NR UE specifications (38.101-1/2/3/4)</vt:lpstr>
      <vt:lpstr>Background</vt:lpstr>
      <vt:lpstr>General idea on how to avoid future delay</vt:lpstr>
      <vt:lpstr>Annex A in 36.101 (Detailed parameters moved to RAN5?)</vt:lpstr>
      <vt:lpstr>Annex B in 36.101(Kept in RAN4)</vt:lpstr>
      <vt:lpstr>Annex C-E in 36.101</vt:lpstr>
      <vt:lpstr>Annex F-H in 36.101</vt:lpstr>
      <vt:lpstr>Challenge for NR spec 38.101-1/2/3/4 Annex</vt:lpstr>
      <vt:lpstr>Example of chapter 7 REFSENS test with new work split</vt:lpstr>
      <vt:lpstr>Per-slot based test parameter table defined in RAN4 spec to derive RMC</vt:lpstr>
      <vt:lpstr>DL RMC table suggested to move to RAN5?</vt:lpstr>
      <vt:lpstr>UL RMC table suggested to move to RAN5?</vt:lpstr>
      <vt:lpstr>OCNG patterns suggested to move to RAN5?</vt:lpstr>
      <vt:lpstr>Way forward</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Proposal on new work split between RAN4 and RAN5 on UE specifications for NR</dc:title>
  <dc:creator>Maomao Chen</dc:creator>
  <cp:keywords/>
  <dc:description>Rev PA1</dc:description>
  <cp:lastModifiedBy>Maomao Chen</cp:lastModifiedBy>
  <cp:revision>97</cp:revision>
  <dcterms:created xsi:type="dcterms:W3CDTF">2018-05-09T11:57:45Z</dcterms:created>
  <dcterms:modified xsi:type="dcterms:W3CDTF">2018-05-22T16:40:16Z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DocumentType">
    <vt:lpwstr>Presentation2011</vt:lpwstr>
  </property>
  <property fmtid="{D5CDD505-2E9C-101B-9397-08002B2CF9AE}" pid="3" name="TemplateName">
    <vt:lpwstr>CXC 173 2731/1</vt:lpwstr>
  </property>
  <property fmtid="{D5CDD505-2E9C-101B-9397-08002B2CF9AE}" pid="4" name="TemplateVersion">
    <vt:lpwstr>R2A</vt:lpwstr>
  </property>
  <property fmtid="{D5CDD505-2E9C-101B-9397-08002B2CF9AE}" pid="5" name="PackageNo">
    <vt:lpwstr>LXA 119 603</vt:lpwstr>
  </property>
  <property fmtid="{D5CDD505-2E9C-101B-9397-08002B2CF9AE}" pid="6" name="PackageVersion">
    <vt:lpwstr>R6A</vt:lpwstr>
  </property>
  <property fmtid="{D5CDD505-2E9C-101B-9397-08002B2CF9AE}" pid="7" name="TemplateName2">
    <vt:lpwstr>CXC 173 2731/1</vt:lpwstr>
  </property>
  <property fmtid="{D5CDD505-2E9C-101B-9397-08002B2CF9AE}" pid="8" name="TemplateVersion2">
    <vt:lpwstr>R2A</vt:lpwstr>
  </property>
  <property fmtid="{D5CDD505-2E9C-101B-9397-08002B2CF9AE}" pid="9" name="DocumentType2">
    <vt:lpwstr>Presentation2011</vt:lpwstr>
  </property>
  <property fmtid="{D5CDD505-2E9C-101B-9397-08002B2CF9AE}" pid="10" name="Keyword">
    <vt:lpwstr> </vt:lpwstr>
  </property>
  <property fmtid="{D5CDD505-2E9C-101B-9397-08002B2CF9AE}" pid="11" name="FooterType">
    <vt:lpwstr>PresTemp</vt:lpwstr>
  </property>
  <property fmtid="{D5CDD505-2E9C-101B-9397-08002B2CF9AE}" pid="12" name="UsedFont">
    <vt:lpwstr>Ericsson Capital TT</vt:lpwstr>
  </property>
  <property fmtid="{D5CDD505-2E9C-101B-9397-08002B2CF9AE}" pid="13" name="x">
    <vt:lpwstr>0</vt:lpwstr>
  </property>
  <property fmtid="{D5CDD505-2E9C-101B-9397-08002B2CF9AE}" pid="14" name="White">
    <vt:bool>true</vt:bool>
  </property>
  <property fmtid="{D5CDD505-2E9C-101B-9397-08002B2CF9AE}" pid="15" name="chkMetaData">
    <vt:bool>false</vt:bool>
  </property>
  <property fmtid="{D5CDD505-2E9C-101B-9397-08002B2CF9AE}" pid="16" name="chkTaglines">
    <vt:bool>true</vt:bool>
  </property>
  <property fmtid="{D5CDD505-2E9C-101B-9397-08002B2CF9AE}" pid="17" name="SecurityClass">
    <vt:lpwstr>Ericsson Internal</vt:lpwstr>
  </property>
  <property fmtid="{D5CDD505-2E9C-101B-9397-08002B2CF9AE}" pid="18" name="txtConfLabel">
    <vt:lpwstr>Ericsson Internal</vt:lpwstr>
  </property>
  <property fmtid="{D5CDD505-2E9C-101B-9397-08002B2CF9AE}" pid="19" name="optUseConfClass">
    <vt:bool>true</vt:bool>
  </property>
  <property fmtid="{D5CDD505-2E9C-101B-9397-08002B2CF9AE}" pid="20" name="optUseConfLabel">
    <vt:bool>false</vt:bool>
  </property>
  <property fmtid="{D5CDD505-2E9C-101B-9397-08002B2CF9AE}" pid="21" name="optFooterCVLDocNo">
    <vt:bool>true</vt:bool>
  </property>
  <property fmtid="{D5CDD505-2E9C-101B-9397-08002B2CF9AE}" pid="22" name="optFooterCVLCopyright">
    <vt:bool>false</vt:bool>
  </property>
  <property fmtid="{D5CDD505-2E9C-101B-9397-08002B2CF9AE}" pid="23" name="optEnterText1">
    <vt:bool>false</vt:bool>
  </property>
  <property fmtid="{D5CDD505-2E9C-101B-9397-08002B2CF9AE}" pid="24" name="optFooterCVLConfLabel">
    <vt:bool>true</vt:bool>
  </property>
  <property fmtid="{D5CDD505-2E9C-101B-9397-08002B2CF9AE}" pid="25" name="optEnterText2">
    <vt:bool>false</vt:bool>
  </property>
  <property fmtid="{D5CDD505-2E9C-101B-9397-08002B2CF9AE}" pid="26" name="optFooterCVLTitle">
    <vt:bool>true</vt:bool>
  </property>
  <property fmtid="{D5CDD505-2E9C-101B-9397-08002B2CF9AE}" pid="27" name="optFooterCVLPrep">
    <vt:bool>false</vt:bool>
  </property>
  <property fmtid="{D5CDD505-2E9C-101B-9397-08002B2CF9AE}" pid="28" name="optEnterText3">
    <vt:bool>false</vt:bool>
  </property>
  <property fmtid="{D5CDD505-2E9C-101B-9397-08002B2CF9AE}" pid="29" name="optFooterCVLDate">
    <vt:bool>true</vt:bool>
  </property>
  <property fmtid="{D5CDD505-2E9C-101B-9397-08002B2CF9AE}" pid="30" name="optEnterText4">
    <vt:bool>false</vt:bool>
  </property>
  <property fmtid="{D5CDD505-2E9C-101B-9397-08002B2CF9AE}" pid="31" name="LeftFooterField">
    <vt:lpwstr> </vt:lpwstr>
  </property>
  <property fmtid="{D5CDD505-2E9C-101B-9397-08002B2CF9AE}" pid="32" name="MiddleFooterField">
    <vt:lpwstr> </vt:lpwstr>
  </property>
  <property fmtid="{D5CDD505-2E9C-101B-9397-08002B2CF9AE}" pid="33" name="RightFooterField">
    <vt:lpwstr> </vt:lpwstr>
  </property>
  <property fmtid="{D5CDD505-2E9C-101B-9397-08002B2CF9AE}" pid="34" name="RightFooterField2">
    <vt:lpwstr> </vt:lpwstr>
  </property>
  <property fmtid="{D5CDD505-2E9C-101B-9397-08002B2CF9AE}" pid="35" name="TotalNumb">
    <vt:bool>false</vt:bool>
  </property>
  <property fmtid="{D5CDD505-2E9C-101B-9397-08002B2CF9AE}" pid="36" name="Pages">
    <vt:bool>true</vt:bool>
  </property>
  <property fmtid="{D5CDD505-2E9C-101B-9397-08002B2CF9AE}" pid="37" name="BCategory">
    <vt:lpwstr> </vt:lpwstr>
  </property>
  <property fmtid="{D5CDD505-2E9C-101B-9397-08002B2CF9AE}" pid="38" name="BSubject">
    <vt:lpwstr> </vt:lpwstr>
  </property>
  <property fmtid="{D5CDD505-2E9C-101B-9397-08002B2CF9AE}" pid="39" name="DocType">
    <vt:lpwstr> </vt:lpwstr>
  </property>
  <property fmtid="{D5CDD505-2E9C-101B-9397-08002B2CF9AE}" pid="40" name="chkShowAll">
    <vt:bool>false</vt:bool>
  </property>
  <property fmtid="{D5CDD505-2E9C-101B-9397-08002B2CF9AE}" pid="41" name="chkOnlyTitle">
    <vt:bool>false</vt:bool>
  </property>
  <property fmtid="{D5CDD505-2E9C-101B-9397-08002B2CF9AE}" pid="42" name="chkPrep">
    <vt:bool>false</vt:bool>
  </property>
  <property fmtid="{D5CDD505-2E9C-101B-9397-08002B2CF9AE}" pid="43" name="chkAppr">
    <vt:bool>false</vt:bool>
  </property>
  <property fmtid="{D5CDD505-2E9C-101B-9397-08002B2CF9AE}" pid="44" name="chkConfClass">
    <vt:bool>true</vt:bool>
  </property>
  <property fmtid="{D5CDD505-2E9C-101B-9397-08002B2CF9AE}" pid="45" name="chkDate">
    <vt:bool>true</vt:bool>
  </property>
  <property fmtid="{D5CDD505-2E9C-101B-9397-08002B2CF9AE}" pid="46" name="chkDocNo">
    <vt:bool>false</vt:bool>
  </property>
  <property fmtid="{D5CDD505-2E9C-101B-9397-08002B2CF9AE}" pid="47" name="chkRev">
    <vt:bool>false</vt:bool>
  </property>
  <property fmtid="{D5CDD505-2E9C-101B-9397-08002B2CF9AE}" pid="48" name="chkTitle">
    <vt:bool>false</vt:bool>
  </property>
</Properties>
</file>