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62" r:id="rId5"/>
    <p:sldId id="261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48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83C258-63ED-4E65-96B1-F84ED3CE287A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3BBF80-9BA1-452D-B248-4E00F2259C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66412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B3C37-3BE6-45DA-8E03-AE350A3C6F61}" type="datetime1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D77C0-F31E-457F-9EC0-946F296F68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42CDA-2834-45BF-ABE7-36B0C61ABF2D}" type="datetime1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D77C0-F31E-457F-9EC0-946F296F68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0A1BE-F141-479D-92EF-ED732124C9E6}" type="datetime1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D77C0-F31E-457F-9EC0-946F296F68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C8635-B1E5-4B4E-869E-72219B6FD734}" type="datetime1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D77C0-F31E-457F-9EC0-946F296F68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6DBEE-708D-4692-BE45-BE8D7EA0C836}" type="datetime1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D77C0-F31E-457F-9EC0-946F296F68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59D6D-4DB7-4931-9CCB-B85CAD7B8073}" type="datetime1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D77C0-F31E-457F-9EC0-946F296F68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D5BCF-9494-421E-A432-4B3B3A5263A2}" type="datetime1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D77C0-F31E-457F-9EC0-946F296F68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DCC5-30E3-4BE3-A5A2-845B9E1081AF}" type="datetime1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D77C0-F31E-457F-9EC0-946F296F68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0BB4F-6F05-41D0-BFBA-2068CED59927}" type="datetime1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D77C0-F31E-457F-9EC0-946F296F68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B3B56-A925-4389-B0C6-BD360C6AF9B5}" type="datetime1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D77C0-F31E-457F-9EC0-946F296F68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86FBF-4575-47E5-AB74-E232A21BCBE0}" type="datetime1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D77C0-F31E-457F-9EC0-946F296F68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4275A3-353A-44EF-A1CD-BD38D9B47B9A}" type="datetime1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D77C0-F31E-457F-9EC0-946F296F68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ctrTitle"/>
          </p:nvPr>
        </p:nvSpPr>
        <p:spPr>
          <a:xfrm>
            <a:off x="685800" y="2247007"/>
            <a:ext cx="7772400" cy="1470025"/>
          </a:xfrm>
        </p:spPr>
        <p:txBody>
          <a:bodyPr>
            <a:noAutofit/>
          </a:bodyPr>
          <a:lstStyle/>
          <a:p>
            <a:r>
              <a:rPr lang="en-US" altLang="ja-JP" sz="3600" dirty="0"/>
              <a:t>WF on BS </a:t>
            </a:r>
            <a:r>
              <a:rPr lang="en-US" altLang="zh-CN" sz="3600" dirty="0"/>
              <a:t>test applicability for different </a:t>
            </a:r>
            <a:r>
              <a:rPr lang="en-US" altLang="zh-CN" sz="3600" dirty="0" err="1"/>
              <a:t>SCSes</a:t>
            </a:r>
            <a:r>
              <a:rPr lang="en-US" altLang="zh-CN" sz="3600" dirty="0"/>
              <a:t> and CHBWs</a:t>
            </a:r>
            <a:endParaRPr kumimoji="1" lang="ja-JP" altLang="en-US" sz="3600" dirty="0"/>
          </a:p>
        </p:txBody>
      </p:sp>
      <p:sp>
        <p:nvSpPr>
          <p:cNvPr id="5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509120"/>
            <a:ext cx="6400800" cy="1129680"/>
          </a:xfrm>
        </p:spPr>
        <p:txBody>
          <a:bodyPr>
            <a:normAutofit/>
          </a:bodyPr>
          <a:lstStyle/>
          <a:p>
            <a:r>
              <a:rPr kumimoji="1" lang="en-US" altLang="zh-CN" dirty="0">
                <a:solidFill>
                  <a:schemeClr val="tx1"/>
                </a:solidFill>
              </a:rPr>
              <a:t>China </a:t>
            </a:r>
            <a:r>
              <a:rPr kumimoji="1" lang="en-US" altLang="zh-CN" dirty="0" smtClean="0">
                <a:solidFill>
                  <a:schemeClr val="tx1"/>
                </a:solidFill>
              </a:rPr>
              <a:t>Telecom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" name="テキスト ボックス 3"/>
          <p:cNvSpPr txBox="1"/>
          <p:nvPr/>
        </p:nvSpPr>
        <p:spPr>
          <a:xfrm>
            <a:off x="253950" y="188639"/>
            <a:ext cx="404040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3GPP TSG-RAN WG4 Meeting #87</a:t>
            </a:r>
          </a:p>
          <a:p>
            <a:r>
              <a:rPr lang="en-GB" altLang="zh-CN" sz="2200" dirty="0"/>
              <a:t>Busan, Korea, 21-24 May, 2018</a:t>
            </a:r>
            <a:endParaRPr lang="en-GB" sz="2200" i="1" dirty="0"/>
          </a:p>
          <a:p>
            <a:r>
              <a:rPr lang="en-GB" sz="2200" dirty="0"/>
              <a:t>Agenda: 7.</a:t>
            </a:r>
            <a:r>
              <a:rPr lang="en-US" altLang="zh-CN" sz="2200" dirty="0"/>
              <a:t>12.2.1</a:t>
            </a:r>
            <a:endParaRPr lang="en-US" sz="2200" dirty="0"/>
          </a:p>
        </p:txBody>
      </p:sp>
      <p:sp>
        <p:nvSpPr>
          <p:cNvPr id="7" name="正方形/長方形 4"/>
          <p:cNvSpPr/>
          <p:nvPr/>
        </p:nvSpPr>
        <p:spPr>
          <a:xfrm>
            <a:off x="5868144" y="116632"/>
            <a:ext cx="3067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sz="2400" dirty="0" smtClean="0"/>
              <a:t>R4-1807969</a:t>
            </a:r>
            <a:endParaRPr lang="en-US" altLang="ja-JP" sz="2400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D77C0-F31E-457F-9EC0-946F296F686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/>
              <a:t>In LTE, 6 channel bandwidths ranging from 1.4 MHz to 20 MHz are defined, and LTE PUSCH performance requirements and some LTE PUCCH performance requirements are specified for each of the 6 channel bandwidths. </a:t>
            </a:r>
          </a:p>
          <a:p>
            <a:r>
              <a:rPr lang="en-US" altLang="zh-CN" sz="2400" dirty="0"/>
              <a:t>In LTE BS conformance test, for a BS supporting multiple channel bandwidths only the tests for the lowest and the highest channel bandwidth supported by the BS are applicable.</a:t>
            </a:r>
          </a:p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D77C0-F31E-457F-9EC0-946F296F686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256584"/>
          </a:xfrm>
        </p:spPr>
        <p:txBody>
          <a:bodyPr>
            <a:noAutofit/>
          </a:bodyPr>
          <a:lstStyle/>
          <a:p>
            <a:r>
              <a:rPr lang="en-US" altLang="zh-CN" sz="2400" dirty="0"/>
              <a:t>For </a:t>
            </a:r>
            <a:r>
              <a:rPr lang="x-none" altLang="zh-CN" sz="2400" dirty="0"/>
              <a:t>NR, 3 sub-carrier spacing</a:t>
            </a:r>
            <a:r>
              <a:rPr lang="en-US" altLang="zh-CN" sz="2400" dirty="0"/>
              <a:t>s</a:t>
            </a:r>
            <a:r>
              <a:rPr lang="x-none" altLang="zh-CN" sz="2400" dirty="0"/>
              <a:t> and 13 channel bandwidths are </a:t>
            </a:r>
            <a:r>
              <a:rPr lang="en-US" altLang="zh-CN" sz="2400" dirty="0"/>
              <a:t>introduced as specified in TS 38.104</a:t>
            </a:r>
            <a:r>
              <a:rPr lang="x-none" altLang="zh-CN" sz="2400" dirty="0"/>
              <a:t>. </a:t>
            </a:r>
            <a:endParaRPr lang="en-US" altLang="zh-CN" sz="2400" dirty="0"/>
          </a:p>
          <a:p>
            <a:r>
              <a:rPr lang="en-US" altLang="zh-CN" sz="2400" dirty="0"/>
              <a:t>For </a:t>
            </a:r>
            <a:r>
              <a:rPr lang="x-none" altLang="zh-CN" sz="2400" dirty="0"/>
              <a:t>NR BS conformance test, the manufacturer shall declare the sub-carrier spacing </a:t>
            </a:r>
            <a:r>
              <a:rPr lang="en-US" altLang="zh-CN" sz="2400" dirty="0"/>
              <a:t> and</a:t>
            </a:r>
            <a:r>
              <a:rPr lang="x-none" altLang="zh-CN" sz="2400" dirty="0"/>
              <a:t> channel bandwidth that are supported by the BS under test. </a:t>
            </a:r>
            <a:endParaRPr lang="en-US" altLang="zh-CN" sz="2400" dirty="0"/>
          </a:p>
          <a:p>
            <a:r>
              <a:rPr lang="x-none" altLang="zh-CN" sz="2400" dirty="0"/>
              <a:t>Based on different operators’ needs </a:t>
            </a:r>
            <a:r>
              <a:rPr lang="en-US" altLang="zh-CN" sz="2400" dirty="0"/>
              <a:t>in different regions, </a:t>
            </a:r>
            <a:r>
              <a:rPr lang="x-none" altLang="zh-CN" sz="2400" dirty="0"/>
              <a:t>the supported sub-carrier spacing and channel bandwidth can be different. </a:t>
            </a:r>
            <a:endParaRPr lang="en-US" altLang="zh-CN" sz="2400" dirty="0"/>
          </a:p>
          <a:p>
            <a:pPr lvl="1"/>
            <a:r>
              <a:rPr lang="x-none" altLang="zh-CN" sz="2000" dirty="0"/>
              <a:t>Note that roaming is not an issue to be considered for BS.</a:t>
            </a:r>
            <a:endParaRPr lang="en-US" altLang="zh-CN" sz="2000" dirty="0"/>
          </a:p>
          <a:p>
            <a:r>
              <a:rPr lang="en-US" altLang="zh-CN" sz="2400" dirty="0"/>
              <a:t>Down-selection of the sub-carrier spacing and channel bandwidth combinations should be considered, while the test coverage of BS equipment provided for different operators and regions should be guaranteed.</a:t>
            </a:r>
            <a:endParaRPr lang="zh-CN" altLang="zh-CN" sz="24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D77C0-F31E-457F-9EC0-946F296F686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Background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2840" y="948582"/>
            <a:ext cx="8938320" cy="5877272"/>
          </a:xfrm>
        </p:spPr>
        <p:txBody>
          <a:bodyPr>
            <a:noAutofit/>
          </a:bodyPr>
          <a:lstStyle/>
          <a:p>
            <a:r>
              <a:rPr lang="en-US" altLang="zh-CN" sz="2000" dirty="0"/>
              <a:t>In RAN4#87 meetings, the group has </a:t>
            </a:r>
            <a:r>
              <a:rPr lang="en-US" altLang="zh-CN" sz="2000" dirty="0" smtClean="0"/>
              <a:t>discussed the test applicability issue. </a:t>
            </a:r>
            <a:r>
              <a:rPr lang="en-US" altLang="zh-CN" sz="2000" dirty="0"/>
              <a:t>One candidate solution is proposed as:</a:t>
            </a:r>
          </a:p>
          <a:p>
            <a:pPr lvl="1"/>
            <a:r>
              <a:rPr lang="en-US" altLang="zh-CN" sz="1600" dirty="0"/>
              <a:t>For a certain sub-carrier spacing, </a:t>
            </a:r>
          </a:p>
          <a:p>
            <a:pPr lvl="2"/>
            <a:r>
              <a:rPr lang="en-US" altLang="zh-CN" sz="1600" dirty="0"/>
              <a:t>Define PUSCH/PUCCH requirements  only for a sub-set of the supported channel bandwidths denoted as </a:t>
            </a:r>
            <a:r>
              <a:rPr lang="en-US" altLang="zh-CN" sz="1600" i="1" dirty="0" err="1"/>
              <a:t>BW_subset</a:t>
            </a:r>
            <a:r>
              <a:rPr lang="en-US" altLang="zh-CN" sz="1600" dirty="0"/>
              <a:t> = {</a:t>
            </a:r>
            <a:r>
              <a:rPr lang="en-US" altLang="zh-CN" sz="1600" i="1" dirty="0"/>
              <a:t>BW1</a:t>
            </a:r>
            <a:r>
              <a:rPr lang="en-US" altLang="zh-CN" sz="1600" dirty="0"/>
              <a:t>, …, </a:t>
            </a:r>
            <a:r>
              <a:rPr lang="en-US" altLang="zh-CN" sz="1600" i="1" dirty="0" err="1"/>
              <a:t>BWi</a:t>
            </a:r>
            <a:r>
              <a:rPr lang="en-US" altLang="zh-CN" sz="1600" dirty="0"/>
              <a:t>, </a:t>
            </a:r>
            <a:r>
              <a:rPr lang="en-US" altLang="zh-CN" sz="1600" i="1" dirty="0"/>
              <a:t>BWi</a:t>
            </a:r>
            <a:r>
              <a:rPr lang="en-US" altLang="zh-CN" sz="1600" dirty="0"/>
              <a:t>+1, …}.</a:t>
            </a:r>
          </a:p>
          <a:p>
            <a:pPr lvl="3"/>
            <a:r>
              <a:rPr lang="en-US" altLang="zh-CN" sz="1600" dirty="0"/>
              <a:t>The exact values in the set </a:t>
            </a:r>
            <a:r>
              <a:rPr lang="en-US" altLang="zh-CN" sz="1600" i="1" dirty="0" err="1"/>
              <a:t>BW_subset</a:t>
            </a:r>
            <a:r>
              <a:rPr lang="en-US" altLang="zh-CN" sz="1600" dirty="0"/>
              <a:t> = {</a:t>
            </a:r>
            <a:r>
              <a:rPr lang="en-US" altLang="zh-CN" sz="1600" i="1" dirty="0"/>
              <a:t>BW1</a:t>
            </a:r>
            <a:r>
              <a:rPr lang="en-US" altLang="zh-CN" sz="1600" dirty="0"/>
              <a:t>, …, </a:t>
            </a:r>
            <a:r>
              <a:rPr lang="en-US" altLang="zh-CN" sz="1600" i="1" dirty="0" err="1"/>
              <a:t>BWi</a:t>
            </a:r>
            <a:r>
              <a:rPr lang="en-US" altLang="zh-CN" sz="1600" dirty="0"/>
              <a:t>, </a:t>
            </a:r>
            <a:r>
              <a:rPr lang="en-US" altLang="zh-CN" sz="1600" i="1" dirty="0"/>
              <a:t>BWi</a:t>
            </a:r>
            <a:r>
              <a:rPr lang="en-US" altLang="zh-CN" sz="1600" dirty="0"/>
              <a:t>+1, …} (including the size of the set) are to be discussed in RAN4.</a:t>
            </a:r>
          </a:p>
          <a:p>
            <a:pPr lvl="2"/>
            <a:r>
              <a:rPr lang="en-US" altLang="zh-CN" sz="1600" dirty="0"/>
              <a:t>For PUSCH/PUCCH test applicability, the following </a:t>
            </a:r>
            <a:r>
              <a:rPr lang="en-US" altLang="zh-CN" sz="1600" dirty="0" smtClean="0"/>
              <a:t>option </a:t>
            </a:r>
            <a:r>
              <a:rPr lang="en-US" altLang="zh-CN" sz="1600" dirty="0"/>
              <a:t>can be considered:</a:t>
            </a:r>
          </a:p>
          <a:p>
            <a:pPr lvl="3"/>
            <a:r>
              <a:rPr lang="en-US" altLang="zh-CN" sz="1600" dirty="0" smtClean="0"/>
              <a:t>For a BS supporting  one or multiple channel bandwidths, the tests for the highest supported channel bandwidth are applicable.</a:t>
            </a:r>
          </a:p>
          <a:p>
            <a:pPr lvl="4"/>
            <a:r>
              <a:rPr lang="en-US" altLang="zh-CN" sz="1600" dirty="0" smtClean="0"/>
              <a:t>Let </a:t>
            </a:r>
            <a:r>
              <a:rPr lang="en-US" altLang="zh-CN" sz="1600" i="1" dirty="0" err="1" smtClean="0"/>
              <a:t>BW_h</a:t>
            </a:r>
            <a:r>
              <a:rPr lang="en-US" altLang="zh-CN" sz="1600" dirty="0" smtClean="0"/>
              <a:t> denote the highest channel bandwidth supported by the BS</a:t>
            </a:r>
          </a:p>
          <a:p>
            <a:pPr lvl="4"/>
            <a:r>
              <a:rPr lang="en-US" altLang="zh-CN" sz="1600" dirty="0" smtClean="0"/>
              <a:t>Select a channel bandwidth </a:t>
            </a:r>
            <a:r>
              <a:rPr lang="en-US" altLang="zh-CN" sz="1600" i="1" dirty="0" err="1" smtClean="0"/>
              <a:t>BWi</a:t>
            </a:r>
            <a:r>
              <a:rPr lang="en-US" altLang="zh-CN" sz="1600" dirty="0" smtClean="0"/>
              <a:t> from </a:t>
            </a:r>
            <a:r>
              <a:rPr lang="en-US" altLang="zh-CN" sz="1600" i="1" dirty="0" err="1" smtClean="0"/>
              <a:t>BW_subset</a:t>
            </a:r>
            <a:r>
              <a:rPr lang="en-US" altLang="zh-CN" sz="1600" dirty="0" smtClean="0"/>
              <a:t> which satisfies that </a:t>
            </a:r>
            <a:r>
              <a:rPr lang="en-US" altLang="zh-CN" sz="1600" i="1" dirty="0" err="1" smtClean="0"/>
              <a:t>BWi</a:t>
            </a:r>
            <a:r>
              <a:rPr lang="en-US" altLang="zh-CN" sz="1600" dirty="0" smtClean="0"/>
              <a:t> &lt;= </a:t>
            </a:r>
            <a:r>
              <a:rPr lang="en-US" altLang="zh-CN" sz="1600" i="1" dirty="0" err="1" smtClean="0"/>
              <a:t>BW_h</a:t>
            </a:r>
            <a:r>
              <a:rPr lang="en-US" altLang="zh-CN" sz="1600" dirty="0" smtClean="0"/>
              <a:t> &lt; </a:t>
            </a:r>
            <a:r>
              <a:rPr lang="en-US" altLang="zh-CN" sz="1600" i="1" dirty="0" smtClean="0"/>
              <a:t>BWi+1</a:t>
            </a:r>
            <a:endParaRPr lang="en-US" altLang="zh-CN" sz="1600" dirty="0" smtClean="0"/>
          </a:p>
          <a:p>
            <a:pPr lvl="4"/>
            <a:r>
              <a:rPr lang="en-US" altLang="zh-CN" sz="1600" dirty="0" smtClean="0"/>
              <a:t>Assuming  that the </a:t>
            </a:r>
            <a:r>
              <a:rPr lang="en-GB" altLang="zh-CN" sz="1600" dirty="0" smtClean="0"/>
              <a:t>transmission bandwidth for </a:t>
            </a:r>
            <a:r>
              <a:rPr lang="en-US" altLang="zh-CN" sz="1600" dirty="0" smtClean="0"/>
              <a:t>channel bandwidth </a:t>
            </a:r>
            <a:r>
              <a:rPr lang="en-US" altLang="zh-CN" sz="1600" i="1" dirty="0" err="1" smtClean="0"/>
              <a:t>BWi</a:t>
            </a:r>
            <a:r>
              <a:rPr lang="en-US" altLang="zh-CN" sz="1600" dirty="0" smtClean="0"/>
              <a:t> is </a:t>
            </a:r>
            <a:r>
              <a:rPr lang="en-US" altLang="zh-CN" sz="1600" i="1" dirty="0" err="1" smtClean="0"/>
              <a:t>NRB_i</a:t>
            </a:r>
            <a:r>
              <a:rPr lang="en-US" altLang="zh-CN" sz="1600" dirty="0" smtClean="0"/>
              <a:t>, the lowest or highest or middle </a:t>
            </a:r>
            <a:r>
              <a:rPr lang="en-US" altLang="zh-CN" sz="1600" i="1" dirty="0" err="1" smtClean="0"/>
              <a:t>NRB_i</a:t>
            </a:r>
            <a:r>
              <a:rPr lang="en-US" altLang="zh-CN" sz="1600" dirty="0" smtClean="0"/>
              <a:t> PRBs within the channel bandwidth should be used for the test, and the requirements for the channel bandwidth </a:t>
            </a:r>
            <a:r>
              <a:rPr lang="en-US" altLang="zh-CN" sz="1600" i="1" dirty="0" err="1" smtClean="0"/>
              <a:t>BWi</a:t>
            </a:r>
            <a:r>
              <a:rPr lang="en-US" altLang="zh-CN" sz="1600" dirty="0" smtClean="0"/>
              <a:t> are applicable. </a:t>
            </a:r>
          </a:p>
          <a:p>
            <a:pPr lvl="5"/>
            <a:r>
              <a:rPr lang="en-US" altLang="zh-CN" sz="1600" dirty="0" smtClean="0"/>
              <a:t>FFS: the lowest, highest or middle </a:t>
            </a:r>
            <a:r>
              <a:rPr lang="en-US" altLang="zh-CN" sz="1600" i="1" dirty="0" err="1" smtClean="0"/>
              <a:t>NRB_i</a:t>
            </a:r>
            <a:r>
              <a:rPr lang="en-US" altLang="zh-CN" sz="1600" dirty="0" smtClean="0"/>
              <a:t> PRBs are to be used</a:t>
            </a:r>
          </a:p>
          <a:p>
            <a:pPr lvl="3"/>
            <a:r>
              <a:rPr lang="en-US" altLang="zh-CN" sz="1600" dirty="0" smtClean="0"/>
              <a:t>FFS: whether the tests for the lowest supported channel bandwidth are applicable.</a:t>
            </a:r>
          </a:p>
          <a:p>
            <a:r>
              <a:rPr lang="en-US" altLang="zh-CN" sz="2000" dirty="0" smtClean="0"/>
              <a:t>Up </a:t>
            </a:r>
            <a:r>
              <a:rPr lang="en-US" altLang="zh-CN" sz="2000" dirty="0"/>
              <a:t>to now, there is no consensus on this solution</a:t>
            </a:r>
          </a:p>
          <a:p>
            <a:pPr lvl="1"/>
            <a:endParaRPr lang="en-US" altLang="zh-CN" sz="2200" dirty="0"/>
          </a:p>
          <a:p>
            <a:pPr lvl="2"/>
            <a:endParaRPr lang="en-US" altLang="zh-CN" sz="1800" dirty="0"/>
          </a:p>
          <a:p>
            <a:pPr lvl="2"/>
            <a:endParaRPr lang="zh-CN" altLang="en-US" sz="16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D77C0-F31E-457F-9EC0-946F296F686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359567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WF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/>
              <a:t>Down selection is needed on channel BW for each SCS to be tested. Applicability of the tests should be further discussed. </a:t>
            </a:r>
          </a:p>
          <a:p>
            <a:r>
              <a:rPr lang="en-US" altLang="zh-CN" sz="2400" dirty="0" smtClean="0"/>
              <a:t>Applicability </a:t>
            </a:r>
            <a:r>
              <a:rPr lang="en-US" altLang="zh-CN" sz="2400" dirty="0"/>
              <a:t>of testing for a certain SCS is based on BS declaration. If a specific BS supports multiple </a:t>
            </a:r>
            <a:r>
              <a:rPr lang="en-US" altLang="zh-CN" sz="2400" dirty="0" err="1"/>
              <a:t>SCSes</a:t>
            </a:r>
            <a:r>
              <a:rPr lang="en-US" altLang="zh-CN" sz="2400" dirty="0"/>
              <a:t>, the applicability rule in terms of SCS is FFS.</a:t>
            </a:r>
          </a:p>
          <a:p>
            <a:r>
              <a:rPr lang="en-US" altLang="zh-CN" sz="2400" dirty="0"/>
              <a:t>Companies are encouraged to provide inputs on the test applicability for different </a:t>
            </a:r>
            <a:r>
              <a:rPr lang="en-US" altLang="zh-CN" sz="2400" dirty="0" smtClean="0"/>
              <a:t>CHBWs and </a:t>
            </a:r>
            <a:r>
              <a:rPr lang="en-US" altLang="zh-CN" sz="2400" dirty="0" err="1" smtClean="0"/>
              <a:t>SCSes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in the next meeting.</a:t>
            </a:r>
          </a:p>
          <a:p>
            <a:pPr lvl="1"/>
            <a:endParaRPr lang="en-US" altLang="zh-CN" sz="2000" dirty="0"/>
          </a:p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D77C0-F31E-457F-9EC0-946F296F686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513</Words>
  <Application>Microsoft Office PowerPoint</Application>
  <PresentationFormat>全屏显示(4:3)</PresentationFormat>
  <Paragraphs>38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WF on BS test applicability for different SCSes and CHBWs</vt:lpstr>
      <vt:lpstr>Background</vt:lpstr>
      <vt:lpstr>Background</vt:lpstr>
      <vt:lpstr>Background</vt:lpstr>
      <vt:lpstr>WF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BS test applicability considering multiple channel bandwidths</dc:title>
  <dc:creator>China Telecom</dc:creator>
  <cp:lastModifiedBy>China Telecom</cp:lastModifiedBy>
  <cp:revision>89</cp:revision>
  <dcterms:created xsi:type="dcterms:W3CDTF">2018-05-18T08:50:54Z</dcterms:created>
  <dcterms:modified xsi:type="dcterms:W3CDTF">2018-05-25T02:37:24Z</dcterms:modified>
</cp:coreProperties>
</file>