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4" r:id="rId4"/>
    <p:sldId id="266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40" autoAdjust="0"/>
  </p:normalViewPr>
  <p:slideViewPr>
    <p:cSldViewPr>
      <p:cViewPr varScale="1">
        <p:scale>
          <a:sx n="74" d="100"/>
          <a:sy n="74" d="100"/>
        </p:scale>
        <p:origin x="-12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#87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1800" dirty="0" err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Korea(Republic of), 21 - 25 May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797152"/>
            <a:ext cx="6400800" cy="1296144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Ericsson, Nokia, </a:t>
            </a:r>
            <a:r>
              <a:rPr lang="en-US" altLang="ja-JP" dirty="0" smtClean="0">
                <a:solidFill>
                  <a:schemeClr val="tx1"/>
                </a:solidFill>
              </a:rPr>
              <a:t>Nokia Shanghai </a:t>
            </a:r>
            <a:r>
              <a:rPr lang="en-US" altLang="ja-JP" dirty="0" smtClean="0">
                <a:solidFill>
                  <a:schemeClr val="tx1"/>
                </a:solidFill>
              </a:rPr>
              <a:t>Bell, Samsung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General part of NR BS 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R4-1808022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General - 1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SCS/CBW</a:t>
            </a:r>
          </a:p>
          <a:p>
            <a:pPr lvl="1"/>
            <a:r>
              <a:rPr lang="en-GB" dirty="0"/>
              <a:t>Cases to be simulated for alignment purpose</a:t>
            </a:r>
            <a:endParaRPr lang="en-US" dirty="0"/>
          </a:p>
          <a:p>
            <a:pPr lvl="2"/>
            <a:r>
              <a:rPr lang="en-GB" dirty="0"/>
              <a:t>15kHz: 10MHz</a:t>
            </a:r>
            <a:endParaRPr lang="en-US" dirty="0"/>
          </a:p>
          <a:p>
            <a:pPr lvl="2"/>
            <a:r>
              <a:rPr lang="en-GB" dirty="0"/>
              <a:t>30kHz: 20/40/100</a:t>
            </a:r>
            <a:endParaRPr lang="en-US" dirty="0"/>
          </a:p>
          <a:p>
            <a:pPr lvl="2"/>
            <a:r>
              <a:rPr lang="en-GB" dirty="0" smtClean="0"/>
              <a:t>60kHz(FR2): </a:t>
            </a:r>
            <a:r>
              <a:rPr lang="en-GB" dirty="0"/>
              <a:t>100MHz</a:t>
            </a:r>
            <a:endParaRPr lang="en-US" dirty="0"/>
          </a:p>
          <a:p>
            <a:pPr lvl="2"/>
            <a:r>
              <a:rPr lang="en-GB" dirty="0"/>
              <a:t>120kHz: 100MHz</a:t>
            </a:r>
            <a:endParaRPr lang="en-US" dirty="0"/>
          </a:p>
          <a:p>
            <a:pPr lvl="2"/>
            <a:r>
              <a:rPr lang="en-GB" dirty="0"/>
              <a:t>De-prioritize 60kHz SCS FR1 tests. </a:t>
            </a:r>
            <a:endParaRPr lang="en-US" dirty="0"/>
          </a:p>
          <a:p>
            <a:r>
              <a:rPr lang="en-GB" dirty="0" err="1"/>
              <a:t>Tx</a:t>
            </a:r>
            <a:r>
              <a:rPr lang="en-GB" dirty="0"/>
              <a:t>:</a:t>
            </a:r>
          </a:p>
          <a:p>
            <a:pPr lvl="1"/>
            <a:r>
              <a:rPr lang="en-GB" dirty="0" smtClean="0"/>
              <a:t>1</a:t>
            </a:r>
            <a:r>
              <a:rPr lang="en-US" altLang="zh-CN" dirty="0" smtClean="0"/>
              <a:t>/</a:t>
            </a:r>
            <a:r>
              <a:rPr lang="en-GB" dirty="0"/>
              <a:t>2 for PUSCH, 1 for PUCCH and PRACH</a:t>
            </a:r>
          </a:p>
          <a:p>
            <a:pPr lvl="1"/>
            <a:r>
              <a:rPr lang="en-US" altLang="zh-CN" dirty="0"/>
              <a:t>Applicability </a:t>
            </a:r>
            <a:r>
              <a:rPr lang="en-US" altLang="zh-CN" dirty="0" smtClean="0"/>
              <a:t>rules </a:t>
            </a:r>
            <a:r>
              <a:rPr lang="en-US" altLang="zh-CN" dirty="0"/>
              <a:t>are FFS.</a:t>
            </a:r>
            <a:endParaRPr lang="en-GB" dirty="0"/>
          </a:p>
          <a:p>
            <a:pPr lvl="1"/>
            <a:endParaRPr lang="en-US" dirty="0"/>
          </a:p>
          <a:p>
            <a:r>
              <a:rPr lang="en-US" dirty="0"/>
              <a:t>Rx:</a:t>
            </a:r>
          </a:p>
          <a:p>
            <a:pPr lvl="1"/>
            <a:r>
              <a:rPr lang="en-GB" dirty="0"/>
              <a:t>Option 1: For conducted, 2, 4 and 8Rx are included</a:t>
            </a:r>
          </a:p>
          <a:p>
            <a:pPr lvl="1"/>
            <a:r>
              <a:rPr lang="en-GB" dirty="0"/>
              <a:t>Other options are not precluded</a:t>
            </a:r>
            <a:endParaRPr lang="en-US" dirty="0"/>
          </a:p>
          <a:p>
            <a:pPr lvl="2"/>
            <a:r>
              <a:rPr lang="en-GB" dirty="0"/>
              <a:t>For simulation alignment, use 2Rx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CP: Prioritize normal </a:t>
            </a:r>
            <a:r>
              <a:rPr lang="en-US" dirty="0" smtClean="0"/>
              <a:t>CP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General - 2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r>
              <a:rPr lang="en-US" dirty="0"/>
              <a:t>Duplex mode</a:t>
            </a:r>
          </a:p>
          <a:p>
            <a:pPr lvl="1"/>
            <a:r>
              <a:rPr lang="en-GB" dirty="0"/>
              <a:t>FR1: </a:t>
            </a:r>
            <a:endParaRPr lang="en-US" dirty="0"/>
          </a:p>
          <a:p>
            <a:pPr lvl="2"/>
            <a:r>
              <a:rPr lang="en-US" dirty="0"/>
              <a:t>Option 1: FDD, TDD</a:t>
            </a:r>
          </a:p>
          <a:p>
            <a:pPr lvl="2"/>
            <a:r>
              <a:rPr lang="en-US" dirty="0"/>
              <a:t>Option 2: FDD, TDD and SUL</a:t>
            </a:r>
          </a:p>
          <a:p>
            <a:pPr lvl="1"/>
            <a:r>
              <a:rPr lang="en-US" dirty="0"/>
              <a:t>FR2:</a:t>
            </a:r>
          </a:p>
          <a:p>
            <a:pPr lvl="2"/>
            <a:r>
              <a:rPr lang="en-US" dirty="0"/>
              <a:t>TDD only</a:t>
            </a:r>
          </a:p>
          <a:p>
            <a:endParaRPr lang="en-GB" sz="2400" dirty="0"/>
          </a:p>
          <a:p>
            <a:endParaRPr lang="en-GB" dirty="0"/>
          </a:p>
          <a:p>
            <a:pPr lvl="2"/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263803C-870F-4C77-ACC2-D68880F37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Open issues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7D11CC2-F44A-4C43-ACCC-FF39C8ACC8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TDD UL-DL configuration</a:t>
            </a:r>
          </a:p>
          <a:p>
            <a:r>
              <a:rPr lang="en-GB" dirty="0"/>
              <a:t>Channel Mode</a:t>
            </a:r>
          </a:p>
          <a:p>
            <a:r>
              <a:rPr lang="en-US" dirty="0"/>
              <a:t>P</a:t>
            </a:r>
            <a:r>
              <a:rPr lang="en-US" dirty="0" smtClean="0"/>
              <a:t>hase </a:t>
            </a:r>
            <a:r>
              <a:rPr lang="en-US" dirty="0"/>
              <a:t>noise impact on FR2</a:t>
            </a:r>
          </a:p>
          <a:p>
            <a:r>
              <a:rPr lang="en-US" altLang="zh-CN" dirty="0"/>
              <a:t>Applicability rule for </a:t>
            </a:r>
            <a:r>
              <a:rPr lang="en-GB" dirty="0"/>
              <a:t>CA, EN-DC, SUL</a:t>
            </a:r>
            <a:endParaRPr lang="en-US" dirty="0"/>
          </a:p>
          <a:p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122830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885</TotalTime>
  <Words>151</Words>
  <Application>Microsoft Office PowerPoint</Application>
  <PresentationFormat>On-screen Show (4:3)</PresentationFormat>
  <Paragraphs>35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3GPP TSG-RAN WG4 Meeting #87   Busan, Korea(Republic of), 21 - 25 May 2018</vt:lpstr>
      <vt:lpstr>General - 1</vt:lpstr>
      <vt:lpstr>General - 2</vt:lpstr>
      <vt:lpstr>Open issues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140</cp:revision>
  <dcterms:created xsi:type="dcterms:W3CDTF">2016-01-12T08:39:50Z</dcterms:created>
  <dcterms:modified xsi:type="dcterms:W3CDTF">2018-05-25T06:15:33Z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(3)u3hzGzvkbb5GhGFg7uTc4q//JuN2CJds3N+e0NJInMC6mu6MK9mTLmkX1ZENwr9BlzkC9XdB
zVlrvWgXJHIrmkQVEkPTCFJR49ugVLhi9G7kLU7Rv2SEoLgb2Z/LS2hMvfCNYbEW45J6qGU5
6Bc23ontkKI7hYh5+uDGjHm2zcF3eIw2g0bR7otMZrbUU8vj0t2jvOmyOGzTnT/t1m1TE+ez
Elcea/GIrQORPE0r3N</vt:lpwstr>
  </property>
  <property fmtid="{D5CDD505-2E9C-101B-9397-08002B2CF9AE}" pid="3" name="_2015_ms_pID_7253431">
    <vt:lpwstr>Ror+3bsxVLeP9H+mU3QEITRYQDBts0c+QxgPUIgMnQPRowkJTO53IN
C3Y7UUjGj0xFl7C7BzUNvnTh7tFeH2KhKRH7dDSP/oc8RUZoyjas8jV80UacihiTgXng7wMl
hAzC1z1fuGiMBWg3JpVuM3wv7C7spyPLF+mksN6LCq/sasM2/Q2p4lSGI9X1uC6h5GyS3nbG
l3ON/ox0T+X/1xncFpCpXbrTfkRP7mlCAw+g</vt:lpwstr>
  </property>
  <property fmtid="{D5CDD505-2E9C-101B-9397-08002B2CF9AE}" pid="4" name="_2015_ms_pID_7253432">
    <vt:lpwstr>qgnxKVceLEMynBIK3LOb2U54bAINr7HAK+pw
PanEq0l+KDVeo8xAuaONfhiJAzYllCGNW9hCSM04gyHh/srE49I=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1527218857</vt:lpwstr>
  </property>
</Properties>
</file>