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PowerClass</a:t>
            </a:r>
            <a:r>
              <a:rPr lang="en-US" dirty="0"/>
              <a:t>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Sprint</a:t>
            </a:r>
            <a:r>
              <a:rPr lang="en-US"/>
              <a:t>, Interdigital, </a:t>
            </a:r>
            <a:r>
              <a:rPr lang="en-US" dirty="0"/>
              <a:t>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4208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Athens, Greece, 26th Febuary – 2nd March</a:t>
            </a:r>
          </a:p>
          <a:p>
            <a:r>
              <a:rPr lang="en-GB" b="1" dirty="0"/>
              <a:t>Agenda item: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B6A07-1A58-44C9-B43A-BAA21683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6FF97BD-938B-4714-AAE3-4CEAB1F141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552154"/>
              </p:ext>
            </p:extLst>
          </p:nvPr>
        </p:nvGraphicFramePr>
        <p:xfrm>
          <a:off x="4562475" y="1277719"/>
          <a:ext cx="633412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3512530228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316847969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723292347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3045588269"/>
                    </a:ext>
                  </a:extLst>
                </a:gridCol>
              </a:tblGrid>
              <a:tr h="355953">
                <a:tc>
                  <a:txBody>
                    <a:bodyPr/>
                    <a:lstStyle/>
                    <a:p>
                      <a:r>
                        <a:rPr lang="en-US" dirty="0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EN-DC power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power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Power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76353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59446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772034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475857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30759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36457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41795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614771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PCX (&gt;PC2)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913330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77909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58B35FA-B0C7-4A15-BF9D-E0914A32AD08}"/>
              </a:ext>
            </a:extLst>
          </p:cNvPr>
          <p:cNvSpPr txBox="1"/>
          <p:nvPr/>
        </p:nvSpPr>
        <p:spPr>
          <a:xfrm>
            <a:off x="2157040" y="5390376"/>
            <a:ext cx="61076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Max(PC(LTE), PC(NR)) = A, B, C, F</a:t>
            </a:r>
          </a:p>
          <a:p>
            <a:r>
              <a:rPr lang="en-US" dirty="0"/>
              <a:t>Sum(PC(LTE), PC(NR)) = H, I </a:t>
            </a:r>
          </a:p>
          <a:p>
            <a:r>
              <a:rPr lang="en-US" dirty="0" err="1"/>
              <a:t>Signalling</a:t>
            </a:r>
            <a:r>
              <a:rPr lang="en-US" dirty="0"/>
              <a:t> needed to distinguish between C and D and enable G</a:t>
            </a:r>
          </a:p>
        </p:txBody>
      </p:sp>
    </p:spTree>
    <p:extLst>
      <p:ext uri="{BB962C8B-B14F-4D97-AF65-F5344CB8AC3E}">
        <p14:creationId xmlns:p14="http://schemas.microsoft.com/office/powerpoint/2010/main" val="81659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300"/>
            <a:ext cx="10515600" cy="4351338"/>
          </a:xfrm>
        </p:spPr>
        <p:txBody>
          <a:bodyPr/>
          <a:lstStyle/>
          <a:p>
            <a:r>
              <a:rPr lang="en-US" dirty="0"/>
              <a:t>Power Class for FR1 EN-DC mode need to be signaled as UE capability</a:t>
            </a:r>
          </a:p>
          <a:p>
            <a:r>
              <a:rPr lang="en-US" dirty="0"/>
              <a:t> Power Class for FR1 EN-DC is per band combination capability</a:t>
            </a:r>
          </a:p>
          <a:p>
            <a:r>
              <a:rPr lang="en-US" dirty="0"/>
              <a:t>Details on granularity are FFS</a:t>
            </a:r>
          </a:p>
          <a:p>
            <a:pPr lvl="1"/>
            <a:r>
              <a:rPr lang="en-US" dirty="0"/>
              <a:t>E.g. PC2+PC3 = 27.8 dBm</a:t>
            </a:r>
          </a:p>
          <a:p>
            <a:pPr lvl="1"/>
            <a:r>
              <a:rPr lang="en-US" dirty="0"/>
              <a:t>FFS if new class is needed for above case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175</Words>
  <Application>Microsoft Office PowerPoint</Application>
  <PresentationFormat>Widescreen</PresentationFormat>
  <Paragraphs>56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PowerClass EN-DC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Qualcomm User</cp:lastModifiedBy>
  <cp:revision>39</cp:revision>
  <dcterms:created xsi:type="dcterms:W3CDTF">2018-01-24T17:48:28Z</dcterms:created>
  <dcterms:modified xsi:type="dcterms:W3CDTF">2018-03-01T13:13:44Z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