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DC8AE-883B-4D20-A55A-C140514E2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44530E-7C60-42CA-B330-45D51F938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539AD-2DC0-4A32-BE6D-4CE28E6BD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349A5-7F8C-4891-91EA-43E18A4D8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8669-AAC9-43AD-845F-AD403F3B5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573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0B90D-C4F6-443E-95CF-ED9923A9A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A6DAA2-D63A-446A-B7AC-11BBF17C0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2562A-5DA2-4DD5-AEE1-93230B934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342BF-6177-441F-8708-489DA8F8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0018-3D45-42DA-8548-1333F6A9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06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1E953F-CB86-4247-9D97-99BB4E1322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9E0DD-01E8-4805-B292-BE0AB8845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D5204-6444-4482-A772-3A0C4F18D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98FC-95C5-48D1-956C-FB59FA9E9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925DB-5234-46BF-B662-2D9EB4D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3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F5260-D560-45B0-8662-EEE675F9A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7021E-87EB-4AA2-ABA0-A79A3E1C8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C5583-885C-4963-940B-081A17DA5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B24EA-33D2-4912-9A2D-F7639376E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471D7-9675-4BC7-8529-7A077E9F0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08283-8B27-4623-995A-D11F23866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1784-33C9-4EB2-A562-4D9461ABD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1C20F-7975-4030-8C3A-28C65AA22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5FB42-C3F2-4544-B2AA-EE7C8326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2B91A-7F87-4806-8E38-EA2FA542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458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05A0C-7EBB-4E25-93F6-6B19DF5F9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458E7-9773-47BF-BD1A-5B71A9DD8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967C16-A343-4DFC-A97D-2EB4B89EFD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7C1B9-CB02-4C6A-A9E3-3666AB4F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83C2F-17F5-4822-A30F-F7D48599C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B5E5B6-6B34-4D63-A510-DDA6E4436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443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0012D-8024-4B26-93F8-DA76DD88E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2FF42-B33A-4B37-B7FF-BB775B730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55837-98AA-4882-B15D-FAF5A6FD7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50D04-8B22-4CF2-9441-726B94C4C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9A1B5D-CAA7-4150-AD07-2C28771AC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B51E4-B0ED-4F1C-BC37-B3D2A007E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D550F-04AC-4DB3-9DD9-F6C588F59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A339A9-DDF0-4A3F-A3BD-DD0BBF370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91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ADAF0-E02B-4F80-9EE8-A2931BD61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B1080-DBD9-4B40-9C41-3B1D3FF8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95EAB-23AC-471B-B233-228200558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E72E9-9441-4FF9-9E0C-8F0467CD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508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6895C0-601D-4659-AFB8-179C9833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F04A6A-4BC3-4504-B23D-03B7687E0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65CE4-D518-4784-AA66-36B1C85F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813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CCCE-F93A-41CD-B659-FE2DCADE8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C5C9F-7A52-42D5-876C-37206EBB2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B71296-071B-438F-9A80-5E58EDCC5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B189A-2471-4DA6-91B4-301C7F2F9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A3F00-67AF-44DB-9683-AB2EAF3D0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EB4AC3-9BD6-4B15-8185-E32216A38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539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EC3B-C696-44C6-9E03-8CF7AD690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8654D2-3860-4433-81ED-BDDC67526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FDB289-2392-4853-B1E0-6F233C1B5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59A94-1766-4418-B25B-996C37CA3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F636B-4DC7-483F-B3DD-7D1E53033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00C26-5828-464B-BE8A-7FD2D3641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8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0DDED8-953F-4A48-881C-F826DAB0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A58655-1995-45A5-93BB-EE692D8C9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F4AB1-BDDA-45A0-9B91-DD48A7F42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27560-814C-4D0C-8C7B-333AB2C6F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8359A-2BFE-4C9A-A3AF-DF91991E9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72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A4FB5-CA75-4B1B-A155-43B40F596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9572" y="2042319"/>
            <a:ext cx="9144000" cy="2387600"/>
          </a:xfrm>
        </p:spPr>
        <p:txBody>
          <a:bodyPr/>
          <a:lstStyle/>
          <a:p>
            <a:r>
              <a:rPr lang="en-GB" b="1" dirty="0"/>
              <a:t>Way forward on </a:t>
            </a:r>
            <a:r>
              <a:rPr lang="en-GB" b="1" dirty="0" err="1"/>
              <a:t>euCA</a:t>
            </a:r>
            <a:r>
              <a:rPr lang="en-GB" b="1" dirty="0"/>
              <a:t> RRM requirements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629F7-82FB-4154-87A7-DF7BF969F6E7}"/>
              </a:ext>
            </a:extLst>
          </p:cNvPr>
          <p:cNvSpPr txBox="1"/>
          <p:nvPr/>
        </p:nvSpPr>
        <p:spPr>
          <a:xfrm>
            <a:off x="350874" y="350874"/>
            <a:ext cx="11472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3GPP TSG-RAN WG4 </a:t>
            </a:r>
            <a:r>
              <a:rPr lang="en-US" altLang="ja-JP" b="1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#86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							            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R4-1803104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	</a:t>
            </a:r>
            <a:endParaRPr kumimoji="0" lang="ja-JP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Athens, Greece, February 26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nd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- March 2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nd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, 2018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Agenda item: 6.25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760FA1-FE2B-408B-8445-0DC0447089A8}"/>
              </a:ext>
            </a:extLst>
          </p:cNvPr>
          <p:cNvSpPr txBox="1"/>
          <p:nvPr/>
        </p:nvSpPr>
        <p:spPr>
          <a:xfrm>
            <a:off x="3378132" y="4551703"/>
            <a:ext cx="5166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Nokia, Nokia Shanghai Bell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0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1E12C-8865-4378-A317-B59A0CCBA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9157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D0BFA-8C94-40E1-823E-C828BEB0B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284"/>
            <a:ext cx="10515600" cy="4906428"/>
          </a:xfrm>
        </p:spPr>
        <p:txBody>
          <a:bodyPr/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RAN4 </a:t>
            </a:r>
            <a:r>
              <a:rPr lang="fi-FI" dirty="0" err="1"/>
              <a:t>had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summary</a:t>
            </a:r>
            <a:r>
              <a:rPr lang="fi-FI" dirty="0"/>
              <a:t> </a:t>
            </a:r>
            <a:r>
              <a:rPr lang="fi-FI" dirty="0" err="1"/>
              <a:t>document</a:t>
            </a:r>
            <a:r>
              <a:rPr lang="fi-FI" dirty="0"/>
              <a:t> </a:t>
            </a:r>
            <a:r>
              <a:rPr lang="en-US" dirty="0"/>
              <a:t>R4-1803077	Summary of contributions for enhancing CA utilization.</a:t>
            </a:r>
          </a:p>
          <a:p>
            <a:r>
              <a:rPr lang="en-US" dirty="0"/>
              <a:t>3 topics were discussed based on the company input:</a:t>
            </a:r>
          </a:p>
          <a:p>
            <a:pPr lvl="1"/>
            <a:r>
              <a:rPr lang="fi-FI" dirty="0"/>
              <a:t>New SCell </a:t>
            </a:r>
            <a:r>
              <a:rPr lang="fi-FI" dirty="0" err="1"/>
              <a:t>state</a:t>
            </a:r>
            <a:r>
              <a:rPr lang="fi-FI" dirty="0"/>
              <a:t>.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 for </a:t>
            </a:r>
            <a:r>
              <a:rPr lang="fi-FI" dirty="0" err="1"/>
              <a:t>fast</a:t>
            </a:r>
            <a:r>
              <a:rPr lang="fi-FI" dirty="0"/>
              <a:t> CA </a:t>
            </a:r>
            <a:r>
              <a:rPr lang="fi-FI" dirty="0" err="1"/>
              <a:t>setup</a:t>
            </a:r>
            <a:r>
              <a:rPr lang="fi-FI" dirty="0"/>
              <a:t>.</a:t>
            </a:r>
          </a:p>
          <a:p>
            <a:pPr lvl="1"/>
            <a:r>
              <a:rPr lang="fi-FI" dirty="0"/>
              <a:t>Direct SCell </a:t>
            </a:r>
            <a:r>
              <a:rPr lang="fi-FI" dirty="0" err="1"/>
              <a:t>activation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7243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D8E0C-E6F4-4123-BCDD-5971C0198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3161"/>
          </a:xfrm>
        </p:spPr>
        <p:txBody>
          <a:bodyPr/>
          <a:lstStyle/>
          <a:p>
            <a:r>
              <a:rPr lang="fi-FI" dirty="0" err="1"/>
              <a:t>Fast</a:t>
            </a:r>
            <a:r>
              <a:rPr lang="fi-FI" dirty="0"/>
              <a:t> </a:t>
            </a:r>
            <a:r>
              <a:rPr lang="fi-FI" dirty="0" err="1"/>
              <a:t>Scell</a:t>
            </a:r>
            <a:r>
              <a:rPr lang="fi-FI" dirty="0"/>
              <a:t> </a:t>
            </a:r>
            <a:r>
              <a:rPr lang="fi-FI" dirty="0" err="1"/>
              <a:t>activation</a:t>
            </a:r>
            <a:r>
              <a:rPr lang="fi-FI" dirty="0"/>
              <a:t> </a:t>
            </a:r>
            <a:r>
              <a:rPr lang="fi-FI" dirty="0" err="1"/>
              <a:t>agreements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49F8EE-E5D2-49E3-AD8C-8EFC18946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286"/>
            <a:ext cx="10780552" cy="4848677"/>
          </a:xfrm>
        </p:spPr>
        <p:txBody>
          <a:bodyPr/>
          <a:lstStyle/>
          <a:p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fi-FI" dirty="0" err="1"/>
              <a:t>transitions</a:t>
            </a:r>
            <a:r>
              <a:rPr lang="fi-FI" dirty="0"/>
              <a:t> </a:t>
            </a:r>
            <a:r>
              <a:rPr lang="fi-FI" dirty="0" err="1"/>
              <a:t>delays</a:t>
            </a:r>
            <a:r>
              <a:rPr lang="fi-FI" dirty="0"/>
              <a:t> </a:t>
            </a:r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:</a:t>
            </a:r>
          </a:p>
          <a:p>
            <a:pPr lvl="1"/>
            <a:r>
              <a:rPr lang="en-US" dirty="0"/>
              <a:t>fast cell activation -&gt; activated: n+8 (FDD non-MBSFN, others are FFS)</a:t>
            </a:r>
          </a:p>
          <a:p>
            <a:pPr lvl="1"/>
            <a:r>
              <a:rPr lang="en-US" dirty="0"/>
              <a:t>activated –&gt; fast SCell activation: n+8</a:t>
            </a:r>
            <a:endParaRPr lang="fi-FI" dirty="0"/>
          </a:p>
          <a:p>
            <a:pPr lvl="1"/>
            <a:r>
              <a:rPr lang="en-US" dirty="0"/>
              <a:t>fast cell activation state -&gt; deactivated state: n+8</a:t>
            </a:r>
            <a:endParaRPr lang="fi-FI" dirty="0"/>
          </a:p>
          <a:p>
            <a:pPr lvl="1"/>
            <a:r>
              <a:rPr lang="en-US" dirty="0"/>
              <a:t>Whether the above agreements are applicable to uplink CA case is FFS.</a:t>
            </a:r>
          </a:p>
          <a:p>
            <a:endParaRPr lang="en-US" dirty="0"/>
          </a:p>
          <a:p>
            <a:r>
              <a:rPr lang="en-US" dirty="0"/>
              <a:t>Related to interrupts at state transitions following was agreed:</a:t>
            </a:r>
          </a:p>
          <a:p>
            <a:pPr lvl="1"/>
            <a:r>
              <a:rPr lang="en-US" dirty="0"/>
              <a:t>Interrupt for transition between fast SCell state and deactivated state: re-use existing active -&gt; deactivated requirements.</a:t>
            </a:r>
          </a:p>
          <a:p>
            <a:pPr lvl="1"/>
            <a:r>
              <a:rPr lang="en-US" dirty="0"/>
              <a:t>For the transition between the fast </a:t>
            </a:r>
            <a:r>
              <a:rPr lang="en-US" dirty="0" err="1"/>
              <a:t>Scell</a:t>
            </a:r>
            <a:r>
              <a:rPr lang="en-US" dirty="0"/>
              <a:t> state and the activated state, there could be interruption.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78310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28AAB-4767-406C-8AB4-C110948B2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5410"/>
          </a:xfrm>
        </p:spPr>
        <p:txBody>
          <a:bodyPr/>
          <a:lstStyle/>
          <a:p>
            <a:r>
              <a:rPr lang="fi-FI" dirty="0"/>
              <a:t>Open </a:t>
            </a:r>
            <a:r>
              <a:rPr lang="fi-FI" dirty="0" err="1"/>
              <a:t>aspects</a:t>
            </a:r>
            <a:r>
              <a:rPr lang="fi-FI" dirty="0"/>
              <a:t> for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discussions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66F52-3E06-4DDC-88C7-7DC45FED2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0536"/>
            <a:ext cx="10515600" cy="4906427"/>
          </a:xfrm>
        </p:spPr>
        <p:txBody>
          <a:bodyPr/>
          <a:lstStyle/>
          <a:p>
            <a:r>
              <a:rPr lang="en-US" dirty="0"/>
              <a:t>Fast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pPr lvl="1"/>
            <a:r>
              <a:rPr lang="en-US" dirty="0"/>
              <a:t>missing transition delays from deactivation to fast activation due lack of RAN2 agreement on introducing this state transition.</a:t>
            </a:r>
          </a:p>
          <a:p>
            <a:pPr lvl="2"/>
            <a:r>
              <a:rPr lang="en-US" dirty="0"/>
              <a:t>If introduced RAN4 will introduce transition delay</a:t>
            </a:r>
          </a:p>
          <a:p>
            <a:pPr lvl="1"/>
            <a:r>
              <a:rPr lang="en-US" dirty="0"/>
              <a:t>In fast SCell state there may be some interruption on the CQI reporting. More investigation is needed for the concrete number for the interruption in the future meeting.</a:t>
            </a:r>
          </a:p>
          <a:p>
            <a:pPr lvl="1"/>
            <a:r>
              <a:rPr lang="fi-FI" dirty="0" err="1"/>
              <a:t>Regarding</a:t>
            </a:r>
            <a:r>
              <a:rPr lang="fi-FI" dirty="0"/>
              <a:t> </a:t>
            </a:r>
            <a:r>
              <a:rPr lang="fi-FI" dirty="0" err="1"/>
              <a:t>measurement</a:t>
            </a:r>
            <a:r>
              <a:rPr lang="fi-FI" dirty="0"/>
              <a:t> for </a:t>
            </a:r>
            <a:r>
              <a:rPr lang="fi-FI" dirty="0" err="1"/>
              <a:t>new</a:t>
            </a:r>
            <a:r>
              <a:rPr lang="fi-FI" dirty="0"/>
              <a:t> </a:t>
            </a:r>
            <a:r>
              <a:rPr lang="fi-FI" dirty="0" err="1"/>
              <a:t>Scell</a:t>
            </a:r>
            <a:r>
              <a:rPr lang="fi-FI" dirty="0"/>
              <a:t> </a:t>
            </a:r>
            <a:r>
              <a:rPr lang="fi-FI" dirty="0" err="1"/>
              <a:t>state</a:t>
            </a:r>
            <a:r>
              <a:rPr lang="fi-FI" dirty="0"/>
              <a:t> RAN4 </a:t>
            </a:r>
            <a:r>
              <a:rPr lang="fi-FI" dirty="0" err="1"/>
              <a:t>need</a:t>
            </a:r>
            <a:r>
              <a:rPr lang="fi-FI" dirty="0"/>
              <a:t> to </a:t>
            </a:r>
            <a:r>
              <a:rPr lang="fi-FI" dirty="0" err="1"/>
              <a:t>discuss</a:t>
            </a:r>
            <a:r>
              <a:rPr lang="fi-FI" dirty="0"/>
              <a:t>:</a:t>
            </a:r>
          </a:p>
          <a:p>
            <a:pPr lvl="2"/>
            <a:r>
              <a:rPr lang="fi-FI" dirty="0"/>
              <a:t>RRM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in </a:t>
            </a:r>
            <a:r>
              <a:rPr lang="fi-FI" dirty="0" err="1"/>
              <a:t>new</a:t>
            </a:r>
            <a:r>
              <a:rPr lang="fi-FI" dirty="0"/>
              <a:t> </a:t>
            </a:r>
            <a:r>
              <a:rPr lang="fi-FI" dirty="0" err="1"/>
              <a:t>Scell</a:t>
            </a:r>
            <a:r>
              <a:rPr lang="fi-FI" dirty="0"/>
              <a:t> </a:t>
            </a:r>
            <a:r>
              <a:rPr lang="fi-FI" dirty="0" err="1"/>
              <a:t>state</a:t>
            </a:r>
            <a:r>
              <a:rPr lang="fi-FI" dirty="0"/>
              <a:t> (</a:t>
            </a:r>
            <a:r>
              <a:rPr lang="fi-FI" dirty="0" err="1"/>
              <a:t>core</a:t>
            </a:r>
            <a:r>
              <a:rPr lang="fi-FI" dirty="0"/>
              <a:t>).</a:t>
            </a:r>
          </a:p>
          <a:p>
            <a:pPr lvl="2"/>
            <a:r>
              <a:rPr lang="en-US" dirty="0"/>
              <a:t>CQI measurements accuracy (performance).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0849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33CE9-813B-405A-BFA6-8FDDE3F3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7283"/>
          </a:xfrm>
        </p:spPr>
        <p:txBody>
          <a:bodyPr/>
          <a:lstStyle/>
          <a:p>
            <a:r>
              <a:rPr lang="fi-FI" dirty="0"/>
              <a:t>Open </a:t>
            </a:r>
            <a:r>
              <a:rPr lang="fi-FI" dirty="0" err="1"/>
              <a:t>aspects</a:t>
            </a:r>
            <a:r>
              <a:rPr lang="fi-FI" dirty="0"/>
              <a:t> for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discussions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C05E3-156E-4905-99EF-DFB468A72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9411"/>
            <a:ext cx="10515600" cy="4877552"/>
          </a:xfrm>
        </p:spPr>
        <p:txBody>
          <a:bodyPr/>
          <a:lstStyle/>
          <a:p>
            <a:r>
              <a:rPr lang="en-US" dirty="0"/>
              <a:t>Measurements for fast CA setup</a:t>
            </a:r>
          </a:p>
          <a:p>
            <a:pPr lvl="1"/>
            <a:r>
              <a:rPr lang="fi-FI" dirty="0"/>
              <a:t>Measurement Requirements</a:t>
            </a:r>
          </a:p>
          <a:p>
            <a:pPr lvl="2"/>
            <a:r>
              <a:rPr lang="fi-FI" dirty="0"/>
              <a:t>Minimum number of extra inter-frequency candidate layers to be measured for reporting</a:t>
            </a:r>
          </a:p>
          <a:p>
            <a:pPr lvl="2"/>
            <a:r>
              <a:rPr lang="fi-FI" dirty="0"/>
              <a:t>Introduction of measurement time limitation</a:t>
            </a:r>
          </a:p>
          <a:p>
            <a:pPr lvl="1"/>
            <a:r>
              <a:rPr lang="fi-FI" dirty="0"/>
              <a:t>Measurement accuracy</a:t>
            </a:r>
          </a:p>
          <a:p>
            <a:pPr lvl="2"/>
            <a:r>
              <a:rPr lang="fi-FI" dirty="0"/>
              <a:t>It </a:t>
            </a:r>
            <a:r>
              <a:rPr lang="fi-FI" dirty="0" err="1"/>
              <a:t>seems</a:t>
            </a:r>
            <a:r>
              <a:rPr lang="fi-FI" dirty="0"/>
              <a:t>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accuracy</a:t>
            </a:r>
            <a:r>
              <a:rPr lang="fi-FI" dirty="0"/>
              <a:t>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introduced</a:t>
            </a:r>
            <a:r>
              <a:rPr lang="fi-FI" dirty="0"/>
              <a:t> (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)</a:t>
            </a:r>
          </a:p>
          <a:p>
            <a:pPr lvl="2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accuracy</a:t>
            </a:r>
            <a:r>
              <a:rPr lang="fi-FI" dirty="0"/>
              <a:t> of </a:t>
            </a:r>
            <a:r>
              <a:rPr lang="fi-FI" dirty="0" err="1"/>
              <a:t>reported</a:t>
            </a:r>
            <a:r>
              <a:rPr lang="fi-FI" dirty="0"/>
              <a:t> </a:t>
            </a:r>
            <a:r>
              <a:rPr lang="fi-FI" dirty="0" err="1"/>
              <a:t>cells</a:t>
            </a:r>
            <a:r>
              <a:rPr lang="fi-FI" dirty="0"/>
              <a:t>.</a:t>
            </a:r>
          </a:p>
          <a:p>
            <a:pPr lvl="1"/>
            <a:r>
              <a:rPr lang="en-US" dirty="0"/>
              <a:t>Side conditions</a:t>
            </a:r>
          </a:p>
          <a:p>
            <a:pPr lvl="2"/>
            <a:r>
              <a:rPr lang="en-US" dirty="0"/>
              <a:t>Known cell condition</a:t>
            </a:r>
          </a:p>
          <a:p>
            <a:pPr lvl="1"/>
            <a:r>
              <a:rPr lang="en-US" dirty="0"/>
              <a:t>Any impact on existing idle mode RRM requirement</a:t>
            </a:r>
          </a:p>
        </p:txBody>
      </p:sp>
    </p:spTree>
    <p:extLst>
      <p:ext uri="{BB962C8B-B14F-4D97-AF65-F5344CB8AC3E}">
        <p14:creationId xmlns:p14="http://schemas.microsoft.com/office/powerpoint/2010/main" val="3207183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467E1-1F7B-4D98-9421-388DB9C37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532"/>
          </a:xfrm>
        </p:spPr>
        <p:txBody>
          <a:bodyPr/>
          <a:lstStyle/>
          <a:p>
            <a:r>
              <a:rPr lang="fi-FI" dirty="0"/>
              <a:t>Open </a:t>
            </a:r>
            <a:r>
              <a:rPr lang="fi-FI" dirty="0" err="1"/>
              <a:t>aspects</a:t>
            </a:r>
            <a:r>
              <a:rPr lang="fi-FI" dirty="0"/>
              <a:t> for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discussions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17E044-0559-4236-8E6E-2573B7F97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284"/>
            <a:ext cx="10515600" cy="4925679"/>
          </a:xfrm>
        </p:spPr>
        <p:txBody>
          <a:bodyPr/>
          <a:lstStyle/>
          <a:p>
            <a:r>
              <a:rPr lang="fi-FI" dirty="0"/>
              <a:t>Direct SCell </a:t>
            </a:r>
            <a:r>
              <a:rPr lang="fi-FI" dirty="0" err="1"/>
              <a:t>activation</a:t>
            </a:r>
            <a:endParaRPr lang="fi-FI" dirty="0"/>
          </a:p>
          <a:p>
            <a:pPr lvl="1"/>
            <a:r>
              <a:rPr lang="en-US" dirty="0"/>
              <a:t>Which point defines the beginning of the SCell activation</a:t>
            </a:r>
            <a:endParaRPr lang="fi-FI" dirty="0"/>
          </a:p>
          <a:p>
            <a:pPr lvl="1"/>
            <a:r>
              <a:rPr lang="en-GB" dirty="0"/>
              <a:t>Activation delay length</a:t>
            </a:r>
            <a:endParaRPr lang="fi-FI" dirty="0"/>
          </a:p>
          <a:p>
            <a:pPr lvl="1"/>
            <a:r>
              <a:rPr lang="en-GB" dirty="0"/>
              <a:t>Interruptions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62238694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</TotalTime>
  <Words>310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맑은 고딕</vt:lpstr>
      <vt:lpstr>游ゴシック</vt:lpstr>
      <vt:lpstr>等线</vt:lpstr>
      <vt:lpstr>Arial</vt:lpstr>
      <vt:lpstr>Calibri</vt:lpstr>
      <vt:lpstr>Calibri Light</vt:lpstr>
      <vt:lpstr>1_Office Theme</vt:lpstr>
      <vt:lpstr>Way forward on euCA RRM requirements</vt:lpstr>
      <vt:lpstr>Background</vt:lpstr>
      <vt:lpstr>Fast Scell activation agreements</vt:lpstr>
      <vt:lpstr>Open aspects for further discussions</vt:lpstr>
      <vt:lpstr>Open aspects for further discussions</vt:lpstr>
      <vt:lpstr>Open aspects for further discussions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euCA RRM requirements</dc:title>
  <dc:creator>Dalsgaard, Lars (Nokia - FI/Oulu)</dc:creator>
  <cp:lastModifiedBy>Zhang, Li 7. (NSB - CN/Beijing)</cp:lastModifiedBy>
  <cp:revision>33</cp:revision>
  <dcterms:created xsi:type="dcterms:W3CDTF">2018-02-28T18:37:26Z</dcterms:created>
  <dcterms:modified xsi:type="dcterms:W3CDTF">2018-03-02T11:35:01Z</dcterms:modified>
</cp:coreProperties>
</file>