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UE RF for </a:t>
            </a:r>
            <a:r>
              <a:rPr lang="en-US" sz="4800" dirty="0" err="1"/>
              <a:t>feLAA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/>
              <a:t>Ericsson, Huawei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#86	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26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 – 2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nd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March 2018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R4-1802549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92696"/>
            <a:ext cx="10515600" cy="5261113"/>
          </a:xfrm>
        </p:spPr>
        <p:txBody>
          <a:bodyPr>
            <a:normAutofit/>
          </a:bodyPr>
          <a:lstStyle/>
          <a:p>
            <a:pPr hangingPunct="0"/>
            <a:r>
              <a:rPr lang="en-GB" b="1" dirty="0"/>
              <a:t>Based on RAN1 agreement </a:t>
            </a:r>
            <a:r>
              <a:rPr lang="en-GB" b="1"/>
              <a:t>so far, the agreement :</a:t>
            </a:r>
            <a:endParaRPr lang="en-GB" b="1" dirty="0"/>
          </a:p>
          <a:p>
            <a:pPr hangingPunct="0"/>
            <a:endParaRPr lang="en-GB" b="1" dirty="0"/>
          </a:p>
          <a:p>
            <a:pPr lvl="1" hangingPunct="0"/>
            <a:r>
              <a:rPr lang="en-GB" b="1" dirty="0"/>
              <a:t>Proposal-1: Introducing TX ON/OFF mask for first slot in one subframe which ending at symbol #6</a:t>
            </a:r>
            <a:endParaRPr lang="en-US" dirty="0"/>
          </a:p>
          <a:p>
            <a:pPr marL="0" indent="0">
              <a:spcAft>
                <a:spcPts val="0"/>
              </a:spcAft>
              <a:buNone/>
            </a:pPr>
            <a:endParaRPr lang="en-GB" b="1" dirty="0"/>
          </a:p>
          <a:p>
            <a:pPr lvl="1"/>
            <a:r>
              <a:rPr lang="en-GB" b="1" dirty="0"/>
              <a:t>Proposal-2: </a:t>
            </a:r>
            <a:r>
              <a:rPr lang="en-US" b="1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introducing TX ON/OFF mask </a:t>
            </a:r>
            <a:r>
              <a:rPr lang="en-US" altLang="zh-CN" b="1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for the second slot in one subframe </a:t>
            </a:r>
            <a:r>
              <a:rPr lang="en-US" b="1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starting</a:t>
            </a:r>
            <a:r>
              <a:rPr lang="en-US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 at </a:t>
            </a:r>
            <a:r>
              <a:rPr lang="en-US" b="1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symbol #7 with either Mode 1 or Mode 2, both modes should be tested</a:t>
            </a:r>
          </a:p>
          <a:p>
            <a:pPr lvl="1"/>
            <a:endParaRPr lang="en-US" b="1" dirty="0">
              <a:solidFill>
                <a:srgbClr val="FF0000"/>
              </a:solidFill>
              <a:latin typeface="Calibri" panose="020F0502020204030204" pitchFamily="34" charset="0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US" dirty="0">
              <a:solidFill>
                <a:prstClr val="black"/>
              </a:solidFill>
              <a:ea typeface="MS Mincho"/>
              <a:cs typeface="Times" panose="02020603050405020304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378765" y="208377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+mn-lt"/>
              </a:rPr>
              <a:t>Proposals</a:t>
            </a:r>
          </a:p>
        </p:txBody>
      </p:sp>
    </p:spTree>
    <p:extLst>
      <p:ext uri="{BB962C8B-B14F-4D97-AF65-F5344CB8AC3E}">
        <p14:creationId xmlns:p14="http://schemas.microsoft.com/office/powerpoint/2010/main" val="13241045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</TotalTime>
  <Words>79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2" baseType="lpstr">
      <vt:lpstr>Arial Unicode MS</vt:lpstr>
      <vt:lpstr>DengXian</vt:lpstr>
      <vt:lpstr>DengXian</vt:lpstr>
      <vt:lpstr>MS Mincho</vt:lpstr>
      <vt:lpstr>Arial</vt:lpstr>
      <vt:lpstr>Calibri</vt:lpstr>
      <vt:lpstr>Calibri Light</vt:lpstr>
      <vt:lpstr>Times</vt:lpstr>
      <vt:lpstr>Wingdings</vt:lpstr>
      <vt:lpstr>Office Theme</vt:lpstr>
      <vt:lpstr>WF on UE RF for feLAA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lastModifiedBy>Chunhui Zhang</cp:lastModifiedBy>
  <cp:revision>94</cp:revision>
  <dcterms:created xsi:type="dcterms:W3CDTF">2017-02-13T09:47:42Z</dcterms:created>
  <dcterms:modified xsi:type="dcterms:W3CDTF">2018-03-02T06:43:16Z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(3)r5kC/vthb2J/53JMa9Q7QnFZ3CGUREmo4z/iDdQnUjpRy2BwnYpHV16hNBYMOEw0E2VrWUWJ
xhYUOm/w/wUYbsvkWTyiLIVyOjhGCxNRr8GyS/3VvvCDpsF8cSekiYdG11zlGfqROeMkOXoM
TrSBOl+BFnPdDLXUraGFs7ZpTZJ0Eg3M8adIcJK/ZJfFI45COoJpxr0PybitukhMzNqICWML
Lw9VXwhQQ9sPsvAEg+</vt:lpwstr>
  </property>
  <property fmtid="{D5CDD505-2E9C-101B-9397-08002B2CF9AE}" pid="4" name="_2015_ms_pID_7253431">
    <vt:lpwstr>km2ujk4eyf/m0RgjmWAe4oq65bh176wCz9RrBJNHZf/TILvqD4TaLK
sEjlvFeZv1GGL/MCBjmIfX0odsc06Hkgh0HR70sNT/3mGoKY3rYs8bQ8cZkGJQ7zI2xDC4O8
6p7HdBRjzg5m2qPpW2d15v5CNiYgrsw/kAI8EipjGE35vcuEFB+Y/hbtErSOUsmsyRYGrDCM
j6noGoBc368U/sOzpZhMjAEKKQ0dXQygm74m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1487231968</vt:lpwstr>
  </property>
  <property fmtid="{D5CDD505-2E9C-101B-9397-08002B2CF9AE}" pid="9" name="_2015_ms_pID_7253432">
    <vt:lpwstr>Xw==</vt:lpwstr>
  </property>
</Properties>
</file>