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4" r:id="rId1"/>
    <p:sldMasterId id="2147483753" r:id="rId2"/>
  </p:sldMasterIdLst>
  <p:notesMasterIdLst>
    <p:notesMasterId r:id="rId5"/>
  </p:notesMasterIdLst>
  <p:sldIdLst>
    <p:sldId id="589" r:id="rId3"/>
    <p:sldId id="59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136" autoAdjust="0"/>
  </p:normalViewPr>
  <p:slideViewPr>
    <p:cSldViewPr>
      <p:cViewPr varScale="1">
        <p:scale>
          <a:sx n="109" d="100"/>
          <a:sy n="109" d="100"/>
        </p:scale>
        <p:origin x="132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6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altLang="zh-CN" sz="2400" b="1" dirty="0"/>
              <a:t>Way forward on NSSS-based RRM measurement 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694928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Qualcomm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8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GB" altLang="zh-CN" b="1" dirty="0"/>
              <a:t>3GPP TSG-RAN WG4 Meeting #85	</a:t>
            </a:r>
            <a:endParaRPr lang="zh-CN" altLang="zh-CN" b="1" dirty="0"/>
          </a:p>
          <a:p>
            <a:pPr hangingPunct="0"/>
            <a:r>
              <a:rPr lang="en-GB" altLang="zh-CN" b="1" dirty="0"/>
              <a:t>Reno, Nevada, USA, Nov 27 – Dec 1 2017</a:t>
            </a:r>
            <a:endParaRPr lang="zh-CN" altLang="zh-CN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/>
              <a:t>R4-1714485</a:t>
            </a:r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Earlier agreement on the feasibility of NSSS-based RRM measurement is under the assumption that NSSS is always transmitted from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port 2000. </a:t>
            </a:r>
          </a:p>
          <a:p>
            <a:pPr hangingPunct="0"/>
            <a:endParaRPr lang="en-US" altLang="zh-CN" sz="2000" dirty="0"/>
          </a:p>
          <a:p>
            <a:pPr hangingPunct="0"/>
            <a:r>
              <a:rPr lang="en-US" altLang="zh-CN" sz="2000" dirty="0"/>
              <a:t>In the RAN1 specification, NSSS can be transmitted from any port or combination of ports, which may differ from NSSS to NSSS occasion. </a:t>
            </a:r>
          </a:p>
          <a:p>
            <a:pPr hangingPunct="0"/>
            <a:endParaRPr lang="en-US" altLang="zh-CN" sz="2000" dirty="0"/>
          </a:p>
          <a:p>
            <a:pPr hangingPunct="0"/>
            <a:r>
              <a:rPr lang="en-US" altLang="zh-CN" sz="2000" dirty="0"/>
              <a:t>Companies are encouraged to investigate the feasibility of NSSS-based RRM measurement when there are no conditions on the antenna port(s) used for NSSS transmission.</a:t>
            </a:r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29383"/>
      </p:ext>
    </p:extLst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39640</TotalTime>
  <Words>93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굴림</vt:lpstr>
      <vt:lpstr>맑은 고딕</vt:lpstr>
      <vt:lpstr>宋体</vt:lpstr>
      <vt:lpstr>Arial</vt:lpstr>
      <vt:lpstr>Calibri</vt:lpstr>
      <vt:lpstr>Wingdings</vt:lpstr>
      <vt:lpstr>20_Template_Sample</vt:lpstr>
      <vt:lpstr>Office 主题</vt:lpstr>
      <vt:lpstr>Way forward on NSSS-based RRM measurement </vt:lpstr>
      <vt:lpstr>PowerPoint Presentation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Taemin Kim</cp:lastModifiedBy>
  <cp:revision>556</cp:revision>
  <dcterms:created xsi:type="dcterms:W3CDTF">2014-09-04T09:21:59Z</dcterms:created>
  <dcterms:modified xsi:type="dcterms:W3CDTF">2017-12-01T20:36:18Z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5C58129F-E5B8-477A-9B38-B3E54BFA04C8}" pid="2">
    <vt:lpwstr>A27793D690CCD30776C89F226D19CB02E36B5993048AAD891CC5CDE4CBF7BE9B</vt:lpwstr>
  </property>
</Properties>
</file>