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81" r:id="rId6"/>
    <p:sldId id="373" r:id="rId7"/>
    <p:sldId id="380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7" d="100"/>
          <a:sy n="87" d="100"/>
        </p:scale>
        <p:origin x="1330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02.12.2017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12/2/2017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for CRS-IM related advanced receiver impact analysis for network-based CRS-IM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3642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it-IT" sz="1800" b="1" dirty="0"/>
              <a:t>Reno, USA, Nov. 27 – Dec. 1 2017</a:t>
            </a:r>
            <a:endParaRPr lang="en-US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162800" y="323850"/>
            <a:ext cx="171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R4-1713897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0D75F-735E-413D-8B14-F50B58E3C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792162"/>
          </a:xfrm>
        </p:spPr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731B5-76D2-44BF-A6E9-7A8E4E52B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70792"/>
            <a:ext cx="8229600" cy="6087208"/>
          </a:xfrm>
        </p:spPr>
        <p:txBody>
          <a:bodyPr/>
          <a:lstStyle/>
          <a:p>
            <a:pPr algn="just"/>
            <a:r>
              <a:rPr lang="en-US" altLang="zh-CN" sz="2000" dirty="0"/>
              <a:t>For legacy UEs with CRS-IM, RAN4 has the following observations:</a:t>
            </a:r>
            <a:endParaRPr lang="en-US" sz="2000" dirty="0"/>
          </a:p>
          <a:p>
            <a:pPr lvl="1" algn="just"/>
            <a:r>
              <a:rPr lang="en-GB" dirty="0"/>
              <a:t>Legacy UEs with CRS-IM receivers are unaware on neighbouring cell CRS muting and perform CRS-IM receive processing under assumption that neighbouring cell CRS signals are present</a:t>
            </a:r>
          </a:p>
          <a:p>
            <a:pPr lvl="1" algn="just"/>
            <a:r>
              <a:rPr lang="en-US" altLang="zh-CN" dirty="0"/>
              <a:t>CRS-IC with muted BW CRS in aggressor cell has performance impact compared with CRS-IC with full BW CRS in aggressor cell</a:t>
            </a:r>
          </a:p>
          <a:p>
            <a:pPr lvl="2" algn="just"/>
            <a:r>
              <a:rPr lang="en-US" altLang="zh-CN" dirty="0"/>
              <a:t>The impact is implementation dependent and scenario dependent.</a:t>
            </a:r>
          </a:p>
          <a:p>
            <a:pPr lvl="3" algn="just"/>
            <a:r>
              <a:rPr lang="en-US" altLang="zh-CN" dirty="0"/>
              <a:t>Some companies observed 1~2 dB degradation at least for some scenarios</a:t>
            </a:r>
          </a:p>
          <a:p>
            <a:pPr lvl="3" algn="just"/>
            <a:r>
              <a:rPr lang="en-US" altLang="zh-CN" dirty="0"/>
              <a:t>Some companies observed negligible performance degradation </a:t>
            </a:r>
          </a:p>
          <a:p>
            <a:pPr algn="just"/>
            <a:r>
              <a:rPr lang="en-US" altLang="zh-CN" sz="2000" dirty="0"/>
              <a:t>It is beneficial</a:t>
            </a:r>
            <a:r>
              <a:rPr lang="en-GB" altLang="zh-CN" sz="2000" dirty="0"/>
              <a:t> </a:t>
            </a:r>
            <a:r>
              <a:rPr lang="en-US" altLang="zh-CN" sz="2000" dirty="0"/>
              <a:t>for UE to get </a:t>
            </a:r>
            <a:r>
              <a:rPr lang="en-GB" sz="2000" dirty="0"/>
              <a:t>network assistance on the CRS muting in the neighbouring cells for advanced receivers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AF624-78E6-4653-9458-4193D6FE6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1093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</a:t>
            </a:r>
            <a:r>
              <a:rPr lang="en-US" altLang="zh-CN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50BC6-B37E-4935-82E7-B44502DC8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502275"/>
          </a:xfrm>
        </p:spPr>
        <p:txBody>
          <a:bodyPr/>
          <a:lstStyle/>
          <a:p>
            <a:r>
              <a:rPr lang="en-US" altLang="zh-CN" sz="2800" dirty="0"/>
              <a:t>Impact to CCIM Type A/B receivers</a:t>
            </a:r>
          </a:p>
          <a:p>
            <a:pPr lvl="1" algn="just"/>
            <a:r>
              <a:rPr lang="en-US" altLang="zh-CN" sz="2400" dirty="0"/>
              <a:t>Neighboring cell CRS muting has limited impact on the CCIM receivers performance under practical conditions. </a:t>
            </a:r>
          </a:p>
          <a:p>
            <a:r>
              <a:rPr lang="en-US" altLang="zh-CN" sz="2800" dirty="0"/>
              <a:t>Impact on NAICs</a:t>
            </a:r>
          </a:p>
          <a:p>
            <a:pPr lvl="1" algn="just"/>
            <a:r>
              <a:rPr lang="en-US" altLang="zh-CN" dirty="0"/>
              <a:t>For legacy NAIC UE, s</a:t>
            </a:r>
            <a:r>
              <a:rPr lang="sv-SE" dirty="0"/>
              <a:t>ome degradation may be expected</a:t>
            </a:r>
            <a:endParaRPr lang="en-US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061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6B449-12E8-46BA-BE49-28B5B0259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RAN4 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8F157-5102-4C13-9262-26FDFB807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v-SE" dirty="0"/>
              <a:t>As a conclusion of the analysis of Objective #1 and Objctive #2 of the WID (R</a:t>
            </a:r>
            <a:r>
              <a:rPr lang="en-US" altLang="zh-CN" dirty="0"/>
              <a:t>P</a:t>
            </a:r>
            <a:r>
              <a:rPr lang="sv-SE" dirty="0"/>
              <a:t>-171408), RAN4 sees beneficial for UE to be aware of whether </a:t>
            </a:r>
            <a:r>
              <a:rPr lang="en-GB" dirty="0"/>
              <a:t>neighbouring cells use CRS muting </a:t>
            </a:r>
            <a:r>
              <a:rPr lang="en-US" altLang="zh-CN" dirty="0"/>
              <a:t>or not</a:t>
            </a:r>
          </a:p>
          <a:p>
            <a:pPr algn="just"/>
            <a:r>
              <a:rPr lang="en-US" altLang="zh-CN" dirty="0"/>
              <a:t>RAN4 agreed to </a:t>
            </a:r>
            <a:r>
              <a:rPr lang="en-GB" dirty="0"/>
              <a:t>introduce signalling to inform Rel-15 UEs that neighbouring cells use CRS muting. </a:t>
            </a:r>
          </a:p>
          <a:p>
            <a:pPr lvl="1" algn="just"/>
            <a:r>
              <a:rPr lang="en-GB" dirty="0"/>
              <a:t>Signalling details are FFS.</a:t>
            </a:r>
          </a:p>
          <a:p>
            <a:pPr lvl="1" algn="just"/>
            <a:r>
              <a:rPr lang="en-US" altLang="zh-CN" dirty="0"/>
              <a:t>If any issues are identified for the signaling, o</a:t>
            </a:r>
            <a:r>
              <a:rPr lang="en-GB" altLang="zh-CN" dirty="0" err="1"/>
              <a:t>ther</a:t>
            </a:r>
            <a:r>
              <a:rPr lang="en-GB" altLang="zh-CN" dirty="0"/>
              <a:t> options are not precluded.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1BEA2-5C98-4B81-A6A1-6FB5A3CC3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8228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purl.org/dc/terms/"/>
    <ds:schemaRef ds:uri="17c5c574-4f42-45b3-8a7f-77d8e859d074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66EEDB98-F073-460B-B9B0-9643F9FE785E"/>
    <ds:schemaRef ds:uri="http://schemas.microsoft.com/office/infopath/2007/PartnerControl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15885</TotalTime>
  <Words>249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Way forward for CRS-IM related advanced receiver impact analysis for network-based CRS-IM</vt:lpstr>
      <vt:lpstr>RAN4 observations</vt:lpstr>
      <vt:lpstr>RAN4 observations</vt:lpstr>
      <vt:lpstr>RAN4 conclusions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Shaohua Li 7</cp:lastModifiedBy>
  <cp:revision>1167</cp:revision>
  <dcterms:created xsi:type="dcterms:W3CDTF">2013-05-13T16:02:00Z</dcterms:created>
  <dcterms:modified xsi:type="dcterms:W3CDTF">2017-12-01T17:52:24Z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2017-12-01 00:18:52Z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1511973202</vt:lpwstr>
  </property>
</Properties>
</file>