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7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5000" autoAdjust="0"/>
  </p:normalViewPr>
  <p:slideViewPr>
    <p:cSldViewPr>
      <p:cViewPr varScale="1">
        <p:scale>
          <a:sx n="74" d="100"/>
          <a:sy n="74" d="100"/>
        </p:scale>
        <p:origin x="139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E31B15-7537-4D9B-B8DE-0E49153F2E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8606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AEBE6A-DAF8-42CA-9AF2-F5D5626F5BD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6048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695C88-EBAB-4F3E-9046-36387ED9DAA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242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DBB86A-B77C-4DA5-AA5F-588E49EBC12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7468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9551D7-438C-4A6C-8EDB-F0460E4F56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071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C1E41-F421-4301-A493-7703C1A2972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4836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D8E3D8-49B5-464A-95F7-143A0DA021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3485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41F34D-2D29-438F-8DC4-F981A1D3A2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0404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820347-D46B-4F2D-8A81-6B9FC9AABA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6128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918060-395A-4AC5-93C7-C977BA182B8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3370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597A7C-4573-4B52-B73F-5B648FF413A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5082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SimSun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SimSun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SimSun" panose="02010600030101010101" pitchFamily="2" charset="-122"/>
              </a:defRPr>
            </a:lvl1pPr>
          </a:lstStyle>
          <a:p>
            <a:fld id="{037E64B7-C58B-427F-976F-08423BFBFAC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676400"/>
            <a:ext cx="7772400" cy="1847850"/>
          </a:xfrm>
        </p:spPr>
        <p:txBody>
          <a:bodyPr/>
          <a:lstStyle/>
          <a:p>
            <a:r>
              <a:rPr lang="en-US" altLang="zh-CN" sz="4000" smtClean="0">
                <a:ea typeface="SimSun" panose="02010600030101010101" pitchFamily="2" charset="-122"/>
              </a:rPr>
              <a:t>Wayforward on FeNB-IoT RRM </a:t>
            </a:r>
            <a:endParaRPr lang="en-US" altLang="ja-JP" sz="4000" smtClean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smtClean="0">
                <a:ea typeface="MS PGothic" panose="020B0600070205080204" pitchFamily="34" charset="-128"/>
              </a:rPr>
              <a:t>Huawei, HiSilicon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477000" y="166688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ja-JP" sz="1800" b="1" dirty="0" smtClean="0">
                <a:ea typeface="MS PGothic" panose="020B0600070205080204" pitchFamily="34" charset="-128"/>
              </a:rPr>
              <a:t>R4-1713893</a:t>
            </a:r>
            <a:endParaRPr lang="en-US" altLang="ja-JP" sz="1800" b="1" dirty="0"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152400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>
                <a:ea typeface="SimSun" panose="02010600030101010101" pitchFamily="2" charset="-122"/>
              </a:rPr>
              <a:t>3GPP TSG-RAN WG4 #</a:t>
            </a:r>
            <a:r>
              <a:rPr lang="en-US" altLang="zh-CN" sz="1800" b="1">
                <a:ea typeface="SimSun" panose="02010600030101010101" pitchFamily="2" charset="-122"/>
              </a:rPr>
              <a:t>82</a:t>
            </a:r>
            <a:endParaRPr lang="zh-CN" altLang="zh-CN" sz="1800" b="1">
              <a:ea typeface="SimSun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>
                <a:ea typeface="SimSun" panose="02010600030101010101" pitchFamily="2" charset="-122"/>
              </a:rPr>
              <a:t>Reno, USA, 27</a:t>
            </a:r>
            <a:r>
              <a:rPr lang="en-GB" altLang="zh-CN" sz="1800" b="1" baseline="30000">
                <a:ea typeface="SimSun" panose="02010600030101010101" pitchFamily="2" charset="-122"/>
              </a:rPr>
              <a:t>th</a:t>
            </a:r>
            <a:r>
              <a:rPr lang="en-GB" altLang="zh-CN" sz="1800" b="1">
                <a:ea typeface="SimSun" panose="02010600030101010101" pitchFamily="2" charset="-122"/>
              </a:rPr>
              <a:t> Nov – 1</a:t>
            </a:r>
            <a:r>
              <a:rPr lang="en-GB" altLang="zh-CN" sz="1800" b="1" baseline="30000">
                <a:ea typeface="SimSun" panose="02010600030101010101" pitchFamily="2" charset="-122"/>
              </a:rPr>
              <a:t>st</a:t>
            </a:r>
            <a:r>
              <a:rPr lang="en-GB" altLang="zh-CN" sz="1800" b="1">
                <a:ea typeface="SimSun" panose="02010600030101010101" pitchFamily="2" charset="-122"/>
              </a:rPr>
              <a:t> Dec,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>
                <a:ea typeface="SimSun" panose="02010600030101010101" pitchFamily="2" charset="-122"/>
              </a:rPr>
              <a:t>Agenda Item: 8.20.4</a:t>
            </a:r>
            <a:endParaRPr lang="zh-CN" altLang="zh-CN" sz="1800" b="1"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altLang="zh-CN" smtClean="0">
                <a:ea typeface="SimSun" panose="02010600030101010101" pitchFamily="2" charset="-122"/>
              </a:rPr>
              <a:t>Agreement</a:t>
            </a:r>
            <a:endParaRPr lang="zh-CN" altLang="en-US" smtClean="0">
              <a:ea typeface="SimSun" panose="02010600030101010101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685800"/>
            <a:ext cx="8153400" cy="5943600"/>
          </a:xfrm>
        </p:spPr>
        <p:txBody>
          <a:bodyPr/>
          <a:lstStyle/>
          <a:p>
            <a:r>
              <a:rPr lang="en-US" altLang="zh-CN" sz="1800" b="1" dirty="0" smtClean="0">
                <a:ea typeface="SimSun" panose="02010600030101010101" pitchFamily="2" charset="-122"/>
              </a:rPr>
              <a:t>No RRM requirements are needed for data early transmission</a:t>
            </a:r>
          </a:p>
          <a:p>
            <a:endParaRPr lang="en-US" altLang="zh-CN" sz="1800" dirty="0" smtClean="0">
              <a:ea typeface="SimSun" panose="02010600030101010101" pitchFamily="2" charset="-122"/>
            </a:endParaRPr>
          </a:p>
          <a:p>
            <a:r>
              <a:rPr lang="en-GB" altLang="zh-CN" sz="1800" b="1" dirty="0" smtClean="0">
                <a:ea typeface="SimSun" panose="02010600030101010101" pitchFamily="2" charset="-122"/>
              </a:rPr>
              <a:t>The SIB1-NB acquisition delay can be reduced taking into account the additional transmission of SIB1-NB. Since a general term “T</a:t>
            </a:r>
            <a:r>
              <a:rPr lang="en-GB" altLang="zh-CN" sz="1100" b="1" dirty="0" smtClean="0">
                <a:ea typeface="SimSun" panose="02010600030101010101" pitchFamily="2" charset="-122"/>
              </a:rPr>
              <a:t>SI</a:t>
            </a:r>
            <a:r>
              <a:rPr lang="en-GB" altLang="zh-CN" sz="1800" b="1" dirty="0" smtClean="0">
                <a:ea typeface="SimSun" panose="02010600030101010101" pitchFamily="2" charset="-122"/>
              </a:rPr>
              <a:t>” is used in core requirements, there is no need to update the corresponding core requirements. The impact can be reflected in the associated RRM test cases.</a:t>
            </a:r>
          </a:p>
          <a:p>
            <a:endParaRPr lang="en-GB" altLang="zh-CN" sz="1800" b="1" dirty="0" smtClean="0">
              <a:ea typeface="SimSun" panose="02010600030101010101" pitchFamily="2" charset="-122"/>
            </a:endParaRPr>
          </a:p>
          <a:p>
            <a:r>
              <a:rPr lang="en-GB" altLang="zh-CN" sz="1800" b="1" dirty="0" smtClean="0">
                <a:ea typeface="SimSun" panose="02010600030101010101" pitchFamily="2" charset="-122"/>
              </a:rPr>
              <a:t>Synchronization performance based on NPSS and NSSS in TDD is comparable to that of FDD. </a:t>
            </a:r>
            <a:endParaRPr lang="en-GB" altLang="zh-CN" sz="1800" b="1" dirty="0" smtClean="0">
              <a:ea typeface="SimSun" panose="02010600030101010101" pitchFamily="2" charset="-122"/>
            </a:endParaRPr>
          </a:p>
          <a:p>
            <a:endParaRPr lang="en-GB" altLang="zh-CN" sz="1800" b="1" dirty="0" smtClean="0">
              <a:ea typeface="SimSun" panose="02010600030101010101" pitchFamily="2" charset="-122"/>
            </a:endParaRPr>
          </a:p>
          <a:p>
            <a:r>
              <a:rPr lang="en-US" altLang="zh-CN" sz="1800" b="1" dirty="0" smtClean="0">
                <a:ea typeface="SimSun" panose="02010600030101010101" pitchFamily="2" charset="-122"/>
              </a:rPr>
              <a:t>Pending RAN2, it is FFS whether there is RRM impact from relaxed monitoring for cell reselection</a:t>
            </a:r>
          </a:p>
          <a:p>
            <a:endParaRPr lang="en-GB" altLang="zh-CN" sz="1800" b="1" dirty="0" smtClean="0"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4660</TotalTime>
  <Words>123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MS PGothic</vt:lpstr>
      <vt:lpstr>SimSun</vt:lpstr>
      <vt:lpstr>Arial</vt:lpstr>
      <vt:lpstr>Default Design</vt:lpstr>
      <vt:lpstr>Wayforward on FeNB-IoT RRM </vt:lpstr>
      <vt:lpstr>Agreement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lastModifiedBy>Huawei</cp:lastModifiedBy>
  <cp:revision>262</cp:revision>
  <dcterms:created xsi:type="dcterms:W3CDTF">2013-01-30T10:15:44Z</dcterms:created>
  <dcterms:modified xsi:type="dcterms:W3CDTF">2017-11-30T23:53:28Z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(3)SXH3LFj82Dkp9THDeRMMtbGY82DcrCY9P0a89xQVZPQ8TJN6q3NEcKEqfaXIvpmR9fiZRYCF_x000d_
5Hewos5dMScEXH4IotOksrocaIq84nlFjstx63c9yK0iWrva9h9Gq8g8P7MbslENDa25a19J_x000d_
fx5w98EQf34gm101IxmPfzrST3OkTMVeInwea75BWMlB5ucBpkt+nrfuWUcnzwlOMcAJG0Au_x000d_
rcTfcmnLY2GcmOe1cW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ug7h5XXEmaMAXDxfEDqNMl5xJreVUBN2oPTyqDUTq6ewg8OfgBo6jk_x000d_
ef98PGVOPQAWatOKEDWgIN7jFo0p6UmhX8mu/PSUuwKvTBRDvDtylB9pk7/NXt9M3Bb7CYr8_x000d_
5j0FOIJrVBO7q5J0IGGpm/GrwYyIhFGuGp626FFp7XHk7GA2PBgCVgFhnSr4TGxmusH1soXy_x000d_
/LFWECaItIj4DZzqFm/tpOATPzYwvKvfGXs4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TfCZFNghYgUHeuRqQX5vX1UYjCKNU4J51Lqo_x000d_
7ZboEJcqtPoviQVs80IWr0vEkupmTGe0MPOVgsHTecDLXlDKDRS2twWn9mtYCdWfKS7CZqr2_x000d_
CnNY88WhIUAPNW1x7xZSk8SWnPy8qAF9y7JSknbB7wY=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Pk</vt:lpwstr>
  </property>
  <property fmtid="{D5CDD505-2E9C-101B-9397-08002B2CF9AE}" pid="15" name="_new_ms_pID_725433_00">
    <vt:lpwstr>_new_ms_pID_725433</vt:lpwstr>
  </property>
  <property fmtid="{D5CDD505-2E9C-101B-9397-08002B2CF9AE}" pid="16" name="_2015_ms_pID_725343">
    <vt:lpwstr>(3)24ntnEO867tSF6PJcgKRxjzNcaJu8K/kjS2ReC8LMMy15e8SYQ87fykXy5oddxOBuKvK4bV5
KPz76xpQjLeYZMC5eUJPr+g9NgfVvopoCplputeSPeEYh2hw2fFIiWddO7HiVqxod0yUqfnh
0hDKdUmXbx2+cz3XJe8aJUj/4Kk6WVwDbr6G9ij48IAVk5KxxBM2k6CxDtcdia029CNymnYc
yrYrZusTVXPmYCWNnb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aYpofAIPMV6hZeIk/zsN76MH6t+IAK9lWZOthPjXUn1V+TZFJmPPxu
uStvAQuqR2KWecU5q4V7sg5gPSPRzZDG0ScMYRwRPE22Joc15AmC9tSp3VWuBhjY6bGwqzy6
7YKG1j0PE1s3wkP/fEbdcY89+qwRUAUVtGFQ58CjNuZvS5F+kSTF+lLJzTBdqLi5+1j1HUTE
ZsMQbA9A2W5kKf4YT8m2dO6xB7BaLm+eORZq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DAjldarp3nn1W49iSV69hgVFvNEawyWEhub9
IArwuWCibQID6nZBNuyRdjQUP/kTb7OBcbjTCvvTwM3nJLmUUWg=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1486086037</vt:lpwstr>
  </property>
</Properties>
</file>