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098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>RRM with Network-Based </a:t>
            </a:r>
            <a:r>
              <a:rPr lang="en-US" dirty="0"/>
              <a:t>CRS </a:t>
            </a:r>
            <a:r>
              <a:rPr lang="en-US" dirty="0" smtClean="0"/>
              <a:t>Interference </a:t>
            </a:r>
            <a:r>
              <a:rPr lang="en-US" dirty="0"/>
              <a:t>M</a:t>
            </a:r>
            <a:r>
              <a:rPr lang="en-US" dirty="0" smtClean="0"/>
              <a:t>itigation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Ericsson, </a:t>
            </a:r>
            <a:r>
              <a:rPr lang="en-US" sz="2800" dirty="0" smtClean="0"/>
              <a:t>…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</a:t>
            </a:r>
            <a:r>
              <a:rPr lang="en-GB" b="1" dirty="0" smtClean="0"/>
              <a:t>85 </a:t>
            </a:r>
            <a:r>
              <a:rPr lang="en-GB" b="1" dirty="0"/>
              <a:t>	                                                                                                                        R4-</a:t>
            </a:r>
            <a:r>
              <a:rPr lang="en-US" b="1" dirty="0" smtClean="0"/>
              <a:t>1713758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US" b="1" dirty="0"/>
              <a:t>Reno, Nevada, USA, November 27th – December 1st </a:t>
            </a:r>
            <a:r>
              <a:rPr lang="en-US" b="1" dirty="0" smtClean="0"/>
              <a:t>2017</a:t>
            </a:r>
          </a:p>
          <a:p>
            <a:pPr hangingPunct="0"/>
            <a:r>
              <a:rPr lang="sv-SE" b="1" dirty="0" smtClean="0"/>
              <a:t>Agenda Item: 8.28.2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69"/>
            <a:ext cx="10515600" cy="4837303"/>
          </a:xfrm>
        </p:spPr>
        <p:txBody>
          <a:bodyPr>
            <a:normAutofit fontScale="85000" lnSpcReduction="20000"/>
          </a:bodyPr>
          <a:lstStyle/>
          <a:p>
            <a:r>
              <a:rPr lang="sv-SE" dirty="0" smtClean="0"/>
              <a:t>As a conclusion of the analysis of Objective #1 and Objective #2 of the WID (R4-171408), RAN4 sees beneficial for Rel-15 UE to be aware of whether network-based CRS interference mitigation is used by serving and neighbor cells in the area</a:t>
            </a:r>
          </a:p>
          <a:p>
            <a:pPr lvl="1"/>
            <a:r>
              <a:rPr lang="sv-SE" dirty="0" smtClean="0"/>
              <a:t>Inform RAN2 about the need for signaling identified in RAN4#85</a:t>
            </a:r>
          </a:p>
          <a:p>
            <a:pPr lvl="2"/>
            <a:r>
              <a:rPr lang="sv-SE" dirty="0"/>
              <a:t>Signaling details are </a:t>
            </a:r>
            <a:r>
              <a:rPr lang="sv-SE" dirty="0" smtClean="0"/>
              <a:t>FFS and to be provided to RAN2 in RAN4#86</a:t>
            </a:r>
            <a:endParaRPr lang="sv-SE" dirty="0"/>
          </a:p>
          <a:p>
            <a:r>
              <a:rPr lang="sv-SE" dirty="0" smtClean="0"/>
              <a:t>As per Objective #3 of the WID, specify the conditions (in terms of warm-up and cool-down subframes) under which Rel-15 UE RRM requirements can be met if network-based CRS interference mitigation is used, for both RRC_IDLE and RRC_CONNECED</a:t>
            </a:r>
          </a:p>
          <a:p>
            <a:r>
              <a:rPr lang="sv-SE" dirty="0" smtClean="0"/>
              <a:t>For Rel-14 and earlier UEs some degradation may be expected, since some UE implementations may rely on a long warm-up time which was not precluded by the standard since Rel-8</a:t>
            </a:r>
          </a:p>
          <a:p>
            <a:r>
              <a:rPr lang="sv-SE" dirty="0" smtClean="0"/>
              <a:t>RAN4 will further analyze the number of warm-up and cool-down subframes for different scenarios</a:t>
            </a:r>
            <a:r>
              <a:rPr lang="sv-SE" dirty="0"/>
              <a:t> for both Rel-15 UE and Rel-14 (and earlier) UE</a:t>
            </a:r>
          </a:p>
          <a:p>
            <a:endParaRPr lang="sv-SE" dirty="0"/>
          </a:p>
          <a:p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160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4963</TotalTime>
  <Words>185</Words>
  <Application>Microsoft Office PowerPoint</Application>
  <PresentationFormat>Custom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RRM with Network-Based CRS Interference Mitigation</vt:lpstr>
      <vt:lpstr>General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256</cp:revision>
  <dcterms:created xsi:type="dcterms:W3CDTF">2016-04-13T15:12:29Z</dcterms:created>
  <dcterms:modified xsi:type="dcterms:W3CDTF">2017-11-30T21:41:00Z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