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11" r:id="rId3"/>
    <p:sldId id="290" r:id="rId4"/>
    <p:sldId id="307" r:id="rId5"/>
    <p:sldId id="310" r:id="rId6"/>
    <p:sldId id="308" r:id="rId7"/>
    <p:sldId id="30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84bis</a:t>
            </a:r>
            <a:br>
              <a:rPr lang="en-US" altLang="zh-CN" sz="2200" dirty="0"/>
            </a:br>
            <a:r>
              <a:rPr lang="en-US" altLang="zh-CN" sz="2200" dirty="0"/>
              <a:t>Dubrovnik, Croatia, 09-14 October 2017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005064"/>
            <a:ext cx="7920880" cy="2160240"/>
          </a:xfrm>
        </p:spPr>
        <p:txBody>
          <a:bodyPr>
            <a:normAutofit/>
          </a:bodyPr>
          <a:lstStyle/>
          <a:p>
            <a:endParaRPr lang="sv-SE" altLang="zh-CN" dirty="0">
              <a:solidFill>
                <a:schemeClr val="tx1"/>
              </a:solidFill>
            </a:endParaRPr>
          </a:p>
          <a:p>
            <a:r>
              <a:rPr lang="sv-SE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synchronous and asynchronous definitions for LTE-NR DC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R4-1711728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5172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Following contributions in RAN4 discuss the issue: </a:t>
            </a:r>
          </a:p>
          <a:p>
            <a:pPr lvl="1"/>
            <a:r>
              <a:rPr lang="en-US" dirty="0"/>
              <a:t>R4-1710210, Consideration on synchronization requirements for LTE NR DC, Huawei, </a:t>
            </a:r>
            <a:r>
              <a:rPr lang="en-US" dirty="0" err="1"/>
              <a:t>HiSilicon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R4-1710891, Synchronization requirements for TDD intra-band LTE-NR DC, </a:t>
            </a:r>
            <a:r>
              <a:rPr lang="en-US" dirty="0" err="1"/>
              <a:t>MediaTek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R4-1711478, Definition of synchronous and asynchronous Dual connectivity in Rel-15 LTE-NR combinations, Ericsson [RAN4#84bis]</a:t>
            </a:r>
          </a:p>
          <a:p>
            <a:pPr lvl="1"/>
            <a:r>
              <a:rPr lang="en-US" dirty="0"/>
              <a:t>R4-1710616, Discussion on MRTD and MTTD in Dual Connectivity, LG [RAN4#84bis]</a:t>
            </a:r>
          </a:p>
          <a:p>
            <a:pPr lvl="1"/>
            <a:r>
              <a:rPr lang="en-US" dirty="0"/>
              <a:t>R4-1707699, LTE-NR DC power sharing assumptions below 6GHz, </a:t>
            </a:r>
            <a:r>
              <a:rPr lang="en-US" dirty="0" err="1"/>
              <a:t>InterDigital</a:t>
            </a:r>
            <a:r>
              <a:rPr lang="en-US" dirty="0"/>
              <a:t> [RAN4#84]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sz="4400" dirty="0"/>
              <a:t>This WF includes:</a:t>
            </a:r>
          </a:p>
          <a:p>
            <a:pPr lvl="1" hangingPunct="0"/>
            <a:r>
              <a:rPr lang="en-US" sz="4000" dirty="0"/>
              <a:t>Inter-band LTE NR DC</a:t>
            </a:r>
          </a:p>
          <a:p>
            <a:pPr lvl="1" hangingPunct="0"/>
            <a:r>
              <a:rPr lang="en-US" sz="4000" dirty="0"/>
              <a:t>Intra-band LTE-NR DC</a:t>
            </a:r>
          </a:p>
          <a:p>
            <a:pPr hangingPunct="0"/>
            <a:r>
              <a:rPr lang="en-US" sz="4400" dirty="0"/>
              <a:t>All duplex combinations are included:</a:t>
            </a:r>
          </a:p>
          <a:p>
            <a:pPr lvl="1" hangingPunct="0"/>
            <a:r>
              <a:rPr lang="en-US" sz="4000" dirty="0"/>
              <a:t>TDD-TDD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FDD-FDD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TDD-FDD (</a:t>
            </a:r>
            <a:r>
              <a:rPr lang="en-US" sz="4000" dirty="0" err="1"/>
              <a:t>PCell-PSCell</a:t>
            </a:r>
            <a:r>
              <a:rPr lang="en-US" sz="4000" dirty="0"/>
              <a:t> or </a:t>
            </a:r>
            <a:r>
              <a:rPr lang="en-US" sz="4000" dirty="0" err="1"/>
              <a:t>PSCell-PCell</a:t>
            </a:r>
            <a:r>
              <a:rPr lang="en-US" sz="4000" dirty="0"/>
              <a:t>)</a:t>
            </a:r>
          </a:p>
          <a:p>
            <a:pPr hangingPunct="0"/>
            <a:r>
              <a:rPr lang="en-US" sz="4400" dirty="0"/>
              <a:t>LTE CC will be in FR1 while NR CC can be either FR1 or FR2.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All UEs support asynchronous DC between LTE and NR for inter-band LTE-NR in Rel-15.</a:t>
            </a:r>
          </a:p>
          <a:p>
            <a:pPr lvl="1"/>
            <a:r>
              <a:rPr lang="en-US" dirty="0"/>
              <a:t>Asynchronous here refers to subframe/slot timing boundary alignment</a:t>
            </a:r>
          </a:p>
          <a:p>
            <a:r>
              <a:rPr lang="en-US" dirty="0"/>
              <a:t>Following MRTD and MTTD is defined: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897981"/>
              </p:ext>
            </p:extLst>
          </p:nvPr>
        </p:nvGraphicFramePr>
        <p:xfrm>
          <a:off x="642391" y="3663497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30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62.5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62.5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85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313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For inter-band TDD-TDD (</a:t>
            </a:r>
            <a:r>
              <a:rPr lang="en-US" dirty="0" err="1"/>
              <a:t>PCell-PSCell</a:t>
            </a:r>
            <a:r>
              <a:rPr lang="en-US" dirty="0"/>
              <a:t>) and inter-band TDD-FDD (</a:t>
            </a:r>
            <a:r>
              <a:rPr lang="en-US" dirty="0" err="1"/>
              <a:t>PCell-PSCell</a:t>
            </a:r>
            <a:r>
              <a:rPr lang="en-US" dirty="0"/>
              <a:t> or </a:t>
            </a:r>
            <a:r>
              <a:rPr lang="en-US" dirty="0" err="1"/>
              <a:t>PSCell-PCell</a:t>
            </a:r>
            <a:r>
              <a:rPr lang="en-US" dirty="0"/>
              <a:t>) combinations,</a:t>
            </a:r>
          </a:p>
          <a:p>
            <a:pPr lvl="1"/>
            <a:r>
              <a:rPr lang="en-US" dirty="0"/>
              <a:t>Simultaneous RXTX in DC operation can be supported based on UE Capability. 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94718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46056"/>
            <a:ext cx="8712968" cy="3888432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dirty="0"/>
              <a:t>For TDD-TDD case, </a:t>
            </a:r>
          </a:p>
          <a:p>
            <a:pPr lvl="1" hangingPunct="0"/>
            <a:r>
              <a:rPr lang="en-US" dirty="0"/>
              <a:t>Synchronous DC operation as well as NR DL/UL resource assignment to avoid DL/UL interference with LTE TDD is needed for intra-band LTE-NR DC.</a:t>
            </a:r>
            <a:endParaRPr lang="sv-SE" dirty="0"/>
          </a:p>
          <a:p>
            <a:pPr lvl="1" hangingPunct="0"/>
            <a:r>
              <a:rPr lang="en-US" dirty="0"/>
              <a:t>It is proposed to just consider </a:t>
            </a:r>
            <a:r>
              <a:rPr lang="en-GB" dirty="0"/>
              <a:t>collocation scenario for </a:t>
            </a:r>
            <a:r>
              <a:rPr lang="en-US" dirty="0"/>
              <a:t>intra-band LTE-NR DC in Rel-15. </a:t>
            </a:r>
          </a:p>
          <a:p>
            <a:pPr lvl="1" hangingPunct="0"/>
            <a:r>
              <a:rPr lang="en-US" dirty="0"/>
              <a:t>UE shall support the synchronous TDD-TDD LTE-NR intra-band DC provided the MRTD at the UE does not exceed values shown in the table below: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281798"/>
              </p:ext>
            </p:extLst>
          </p:nvPr>
        </p:nvGraphicFramePr>
        <p:xfrm>
          <a:off x="1619672" y="4941168"/>
          <a:ext cx="6768753" cy="1724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0801">
                  <a:extLst>
                    <a:ext uri="{9D8B030D-6E8A-4147-A177-3AD203B41FA5}">
                      <a16:colId xmlns:a16="http://schemas.microsoft.com/office/drawing/2014/main" val="3436992800"/>
                    </a:ext>
                  </a:extLst>
                </a:gridCol>
                <a:gridCol w="1451487">
                  <a:extLst>
                    <a:ext uri="{9D8B030D-6E8A-4147-A177-3AD203B41FA5}">
                      <a16:colId xmlns:a16="http://schemas.microsoft.com/office/drawing/2014/main" val="1145539766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362716398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832650772"/>
                    </a:ext>
                  </a:extLst>
                </a:gridCol>
              </a:tblGrid>
              <a:tr h="9016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LTE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NR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MRTD (µs) for 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MTTD (µs) for asynchronous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6074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4.76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2225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2.38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721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60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1.19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557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412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410445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For FDD-FDD intra-band LTE-NR, </a:t>
            </a:r>
          </a:p>
          <a:p>
            <a:pPr lvl="1" hangingPunct="0"/>
            <a:r>
              <a:rPr lang="en-US" dirty="0"/>
              <a:t>UE will support asynchronous dual connectivity</a:t>
            </a:r>
          </a:p>
          <a:p>
            <a:pPr lvl="1" hangingPunct="0"/>
            <a:r>
              <a:rPr lang="en-US" dirty="0"/>
              <a:t>Following MRTD and MTTD is defined in this case: 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05327"/>
              </p:ext>
            </p:extLst>
          </p:nvPr>
        </p:nvGraphicFramePr>
        <p:xfrm>
          <a:off x="642391" y="3176972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30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995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10511</TotalTime>
  <Words>441</Words>
  <Application>Microsoft Office PowerPoint</Application>
  <PresentationFormat>On-screen Show (4:3)</PresentationFormat>
  <Paragraphs>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Office 主题</vt:lpstr>
      <vt:lpstr>3GPP TSG-RAN WG4 Meeting 84bis Dubrovnik, Croatia, 09-14 October 2017 </vt:lpstr>
      <vt:lpstr>Background</vt:lpstr>
      <vt:lpstr>Scope</vt:lpstr>
      <vt:lpstr>Inter-band LTE-NR DC (1/2)</vt:lpstr>
      <vt:lpstr>Inter-band LTE-NR DC (2/2)</vt:lpstr>
      <vt:lpstr>Intra-band LTE-NR DC (1)</vt:lpstr>
      <vt:lpstr>Intra-band LTE-NR DC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847</cp:revision>
  <dcterms:created xsi:type="dcterms:W3CDTF">2016-01-12T08:39:50Z</dcterms:created>
  <dcterms:modified xsi:type="dcterms:W3CDTF">2017-10-12T12:15:18Z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