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60" r:id="rId4"/>
    <p:sldId id="258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742" autoAdjust="0"/>
  </p:normalViewPr>
  <p:slideViewPr>
    <p:cSldViewPr>
      <p:cViewPr varScale="1">
        <p:scale>
          <a:sx n="72" d="100"/>
          <a:sy n="72" d="100"/>
        </p:scale>
        <p:origin x="132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2017/10/9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/>
              <a:t>WF on UE RF requirements impacts with NB-IoT TDD introduction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Ericsson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2430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WG4 RAN4#84b</a:t>
            </a:r>
          </a:p>
          <a:p>
            <a:r>
              <a:rPr lang="en-GB" b="1" dirty="0"/>
              <a:t>Dubrovnik, Croatia,  9</a:t>
            </a:r>
            <a:r>
              <a:rPr lang="en-GB" b="1" baseline="30000" dirty="0"/>
              <a:t>th</a:t>
            </a:r>
            <a:r>
              <a:rPr lang="en-GB" b="1" dirty="0"/>
              <a:t>-13</a:t>
            </a:r>
            <a:r>
              <a:rPr lang="en-GB" b="1" baseline="30000" dirty="0"/>
              <a:t>th  </a:t>
            </a:r>
            <a:r>
              <a:rPr lang="en-GB" b="1" dirty="0"/>
              <a:t>October, 2017</a:t>
            </a:r>
            <a:endParaRPr lang="en-US" b="1" i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R4-1711535</a:t>
            </a:r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303D56-6A9E-4C7F-A14C-BF90EE84C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D70E2C-174D-413F-A9E6-3DFD2C4AB7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 last RAN4#84, it was stated [1] NB-IoT TDD introduction would have limited impacts in UE RF specifications, assuming there won’t be major RAN1 design change comparing to NB-IoT FDD. </a:t>
            </a:r>
          </a:p>
          <a:p>
            <a:r>
              <a:rPr lang="en-US" dirty="0"/>
              <a:t>This WF would list those impacts.</a:t>
            </a:r>
          </a:p>
        </p:txBody>
      </p:sp>
    </p:spTree>
    <p:extLst>
      <p:ext uri="{BB962C8B-B14F-4D97-AF65-F5344CB8AC3E}">
        <p14:creationId xmlns:p14="http://schemas.microsoft.com/office/powerpoint/2010/main" val="15624490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A0AAA-7173-4016-ACFD-7EF034E097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Agreement: TS 36.101 impacts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CD742C-6DD6-4338-8712-867641F728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/>
          </a:bodyPr>
          <a:lstStyle/>
          <a:p>
            <a:r>
              <a:rPr lang="en-US" dirty="0"/>
              <a:t>When introducing NB-IoT TDD, TS 36.101 would should be updated with the following:</a:t>
            </a:r>
          </a:p>
          <a:p>
            <a:pPr lvl="1"/>
            <a:r>
              <a:rPr lang="sv-SE" dirty="0"/>
              <a:t>A</a:t>
            </a:r>
            <a:r>
              <a:rPr lang="en-US" dirty="0" err="1"/>
              <a:t>dd</a:t>
            </a:r>
            <a:r>
              <a:rPr lang="en-US" dirty="0"/>
              <a:t> the proposed TDD band(s) to the list of bands supporting NB-IoT.</a:t>
            </a:r>
          </a:p>
          <a:p>
            <a:pPr lvl="1"/>
            <a:r>
              <a:rPr lang="sv-SE" dirty="0" err="1"/>
              <a:t>Add</a:t>
            </a:r>
            <a:r>
              <a:rPr lang="sv-SE" dirty="0"/>
              <a:t> </a:t>
            </a:r>
            <a:r>
              <a:rPr lang="sv-SE" dirty="0" err="1"/>
              <a:t>proposed</a:t>
            </a:r>
            <a:r>
              <a:rPr lang="sv-SE" dirty="0"/>
              <a:t> TDD band(s) to U</a:t>
            </a:r>
            <a:r>
              <a:rPr lang="en-US" dirty="0"/>
              <a:t>E max power for category NB1 table (table 6.2.2F-1).</a:t>
            </a:r>
          </a:p>
          <a:p>
            <a:pPr lvl="1"/>
            <a:r>
              <a:rPr lang="sv-SE" dirty="0" err="1">
                <a:solidFill>
                  <a:srgbClr val="0070C0"/>
                </a:solidFill>
              </a:rPr>
              <a:t>Add</a:t>
            </a:r>
            <a:r>
              <a:rPr lang="sv-SE" dirty="0">
                <a:solidFill>
                  <a:srgbClr val="0070C0"/>
                </a:solidFill>
              </a:rPr>
              <a:t> </a:t>
            </a:r>
            <a:r>
              <a:rPr lang="sv-SE" dirty="0" err="1">
                <a:solidFill>
                  <a:srgbClr val="0070C0"/>
                </a:solidFill>
              </a:rPr>
              <a:t>proposed</a:t>
            </a:r>
            <a:r>
              <a:rPr lang="sv-SE" dirty="0">
                <a:solidFill>
                  <a:srgbClr val="0070C0"/>
                </a:solidFill>
              </a:rPr>
              <a:t> TDD band(s) to REFSENS table 7.3.1F.1-1</a:t>
            </a:r>
          </a:p>
          <a:p>
            <a:pPr lvl="1"/>
            <a:r>
              <a:rPr lang="sv-SE" dirty="0" err="1">
                <a:solidFill>
                  <a:srgbClr val="0070C0"/>
                </a:solidFill>
              </a:rPr>
              <a:t>Update</a:t>
            </a:r>
            <a:r>
              <a:rPr lang="sv-SE" dirty="0">
                <a:solidFill>
                  <a:srgbClr val="0070C0"/>
                </a:solidFill>
              </a:rPr>
              <a:t> table 7.6.2.1F-1 to </a:t>
            </a:r>
            <a:r>
              <a:rPr lang="sv-SE" dirty="0" err="1">
                <a:solidFill>
                  <a:srgbClr val="0070C0"/>
                </a:solidFill>
              </a:rPr>
              <a:t>consider</a:t>
            </a:r>
            <a:r>
              <a:rPr lang="sv-SE" dirty="0">
                <a:solidFill>
                  <a:srgbClr val="0070C0"/>
                </a:solidFill>
              </a:rPr>
              <a:t> </a:t>
            </a:r>
            <a:r>
              <a:rPr lang="sv-SE">
                <a:solidFill>
                  <a:srgbClr val="0070C0"/>
                </a:solidFill>
              </a:rPr>
              <a:t>TDD band(s).</a:t>
            </a:r>
            <a:endParaRPr lang="en-US" b="1" dirty="0">
              <a:solidFill>
                <a:srgbClr val="0070C0"/>
              </a:solidFill>
            </a:endParaRPr>
          </a:p>
          <a:p>
            <a:pPr marL="457200" lvl="1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92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000B16-521E-4337-8753-477AECB982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2B0287-B111-46E2-8CEC-88AF95AFFB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5259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R4-1707646, NB-IoT TDD - UE RF requirements impacts overview, Ericsson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300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4567</TotalTime>
  <Words>163</Words>
  <Application>Microsoft Office PowerPoint</Application>
  <PresentationFormat>On-screen Show (4:3)</PresentationFormat>
  <Paragraphs>17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MS PGothic</vt:lpstr>
      <vt:lpstr>Arial</vt:lpstr>
      <vt:lpstr>Calibri</vt:lpstr>
      <vt:lpstr>Office テーマ</vt:lpstr>
      <vt:lpstr>WF on UE RF requirements impacts with NB-IoT TDD introduction</vt:lpstr>
      <vt:lpstr>Background</vt:lpstr>
      <vt:lpstr>Agreement: TS 36.101 impacts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BS RF requirements impacts - NB-IoT TDD</dc:title>
  <dc:creator>dominique.everaere@ericsson.com</dc:creator>
  <cp:lastModifiedBy>Dominique Everaere</cp:lastModifiedBy>
  <cp:revision>242</cp:revision>
  <dcterms:created xsi:type="dcterms:W3CDTF">2017-01-18T16:32:26Z</dcterms:created>
  <dcterms:modified xsi:type="dcterms:W3CDTF">2017-10-09T11:57:18Z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