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absolute level ACLR for mm-wave bands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Nokia Shanghai Bell, Ericsson, ZTE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#84</a:t>
            </a:r>
            <a:r>
              <a:rPr lang="en-US" altLang="sv-SE" b="1" dirty="0">
                <a:cs typeface="Arial" panose="020B0604020202020204" pitchFamily="34" charset="0"/>
              </a:rPr>
              <a:t>                                                    </a:t>
            </a:r>
            <a:r>
              <a:rPr lang="en-GB" altLang="sv-SE" b="1" dirty="0">
                <a:cs typeface="Arial" panose="020B0604020202020204" pitchFamily="34" charset="0"/>
              </a:rPr>
              <a:t>Berlin, Germany, 21 - 25 August, 2017</a:t>
            </a:r>
            <a:endParaRPr lang="en-US" altLang="sv-SE" b="1" dirty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b="1" dirty="0"/>
              <a:t>Agenda Item:	9.3.5.2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R4-1709077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on absolute level ACLR for mm-wave bands have been discussed in RAN4#84:</a:t>
            </a:r>
          </a:p>
          <a:p>
            <a:pPr lvl="1"/>
            <a:r>
              <a:rPr lang="en-GB" dirty="0"/>
              <a:t>[1]	R4-1707151	Proposals on </a:t>
            </a:r>
            <a:r>
              <a:rPr lang="en-GB" dirty="0" err="1"/>
              <a:t>mmWave</a:t>
            </a:r>
            <a:r>
              <a:rPr lang="en-GB" dirty="0"/>
              <a:t> NR BS ACLR and ACS	Nokia, Nokia Shanghai Bell</a:t>
            </a:r>
          </a:p>
          <a:p>
            <a:pPr lvl="1"/>
            <a:r>
              <a:rPr lang="en-GB" dirty="0"/>
              <a:t>[2]	R4-1707961	Discussion on ACLR and ACS requirement for </a:t>
            </a:r>
            <a:r>
              <a:rPr lang="en-GB" dirty="0" err="1"/>
              <a:t>mmWave</a:t>
            </a:r>
            <a:r>
              <a:rPr lang="en-GB" dirty="0"/>
              <a:t> NR BS	ZTE Corporation</a:t>
            </a:r>
          </a:p>
          <a:p>
            <a:pPr lvl="1"/>
            <a:r>
              <a:rPr lang="en-GB" dirty="0"/>
              <a:t>[3]	R4-1708123	On absolute level ACLR for mm-wave bands	Ericsson</a:t>
            </a:r>
          </a:p>
          <a:p>
            <a:r>
              <a:rPr lang="en-GB" dirty="0"/>
              <a:t>All contributions propose to specify an absolute level ACLR for mm-wave bands, but no suitable level have been agreed.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Autofit/>
          </a:bodyPr>
          <a:lstStyle/>
          <a:p>
            <a:pPr fontAlgn="base" hangingPunct="0"/>
            <a:r>
              <a:rPr lang="en-GB" dirty="0"/>
              <a:t>Continue to investigate an absolute ACLR level which should ensure the BS will not cause larger interference (in terms of absolute power) to the co-existing system than one allowed in the BS spectrum emission mask limit, while ensuring the ACLR requirements are not over-stringent for NR </a:t>
            </a:r>
            <a:r>
              <a:rPr lang="en-GB"/>
              <a:t>BS.</a:t>
            </a:r>
          </a:p>
          <a:p>
            <a:pPr fontAlgn="base" hangingPunct="0"/>
            <a:r>
              <a:rPr lang="en-GB"/>
              <a:t>Investigate </a:t>
            </a:r>
            <a:r>
              <a:rPr lang="en-GB" dirty="0"/>
              <a:t>if absolute ACLR is not needed for the condition with rated output power.</a:t>
            </a:r>
          </a:p>
          <a:p>
            <a:pPr fontAlgn="base" hangingPunct="0"/>
            <a:r>
              <a:rPr lang="en-GB" dirty="0"/>
              <a:t>In case no suitable level can be agreed till RAN4#85, no absolute ACLR level will be specified in Rel-15. An absolute ACLR level would be FFS in future release.</a:t>
            </a:r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155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absolute level ACLR for mm-wave bands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Golebiowski, Bartlomiej (Nokia - PL/Wroclaw)</cp:lastModifiedBy>
  <cp:revision>119</cp:revision>
  <dcterms:created xsi:type="dcterms:W3CDTF">2016-11-16T01:29:09Z</dcterms:created>
  <dcterms:modified xsi:type="dcterms:W3CDTF">2017-08-25T12:56:21Z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-1670643879</vt:i4>
  </property>
  <property fmtid="{D5CDD505-2E9C-101B-9397-08002B2CF9AE}" pid="3" name="_NewReviewCycle">
    <vt:lpwstr/>
  </property>
  <property fmtid="{D5CDD505-2E9C-101B-9397-08002B2CF9AE}" pid="4" name="_EmailSubject">
    <vt:lpwstr>WF on absolute level ACLR for mm-wave bands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  <property fmtid="{D5CDD505-2E9C-101B-9397-08002B2CF9AE}" pid="7" name="_PreviousAdHocReviewCycleID">
    <vt:i4>-2141145419</vt:i4>
  </property>
</Properties>
</file>