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5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62" d="100"/>
          <a:sy n="62" d="100"/>
        </p:scale>
        <p:origin x="-15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8/25/2017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xmlns="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WF on high speed for </a:t>
            </a:r>
            <a:r>
              <a:rPr lang="en-US" dirty="0" err="1" smtClean="0">
                <a:ea typeface="+mj-ea"/>
              </a:rPr>
              <a:t>eMTC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84                                                       R4-1709047</a:t>
            </a:r>
            <a:endParaRPr lang="en-US" altLang="sv-SE" sz="2000" b="1" dirty="0"/>
          </a:p>
          <a:p>
            <a:pPr>
              <a:buNone/>
            </a:pPr>
            <a:r>
              <a:rPr lang="en-GB" altLang="zh-CN" sz="2000" b="1" dirty="0" smtClean="0"/>
              <a:t>Berlin, Germany, 21th – 25th August, 2017</a:t>
            </a:r>
            <a:endParaRPr lang="zh-CN" altLang="zh-CN" sz="2000" b="1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sv-SE" altLang="sv-SE" sz="2000" b="1" dirty="0" smtClean="0"/>
              <a:t>8.25.3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WID objective aimed at UE high speed for </a:t>
            </a:r>
            <a:r>
              <a:rPr lang="en-US" altLang="zh-CN" dirty="0" err="1" smtClean="0"/>
              <a:t>CEModeA</a:t>
            </a:r>
            <a:endParaRPr lang="en-US" altLang="zh-CN" dirty="0" smtClean="0"/>
          </a:p>
          <a:p>
            <a:r>
              <a:rPr lang="en-US" altLang="zh-CN" dirty="0" smtClean="0"/>
              <a:t>High UE velocity has been evaluated previously by RAN4. However the simulation results may not suitable for </a:t>
            </a:r>
            <a:r>
              <a:rPr lang="en-US" altLang="zh-CN" dirty="0" err="1" smtClean="0"/>
              <a:t>eFeMTC</a:t>
            </a:r>
            <a:r>
              <a:rPr lang="en-US" altLang="zh-CN" dirty="0" smtClean="0"/>
              <a:t> due to Rx antenna number and signal repetition.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Proposal: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US" altLang="zh-CN" sz="2400" b="1" dirty="0" smtClean="0"/>
              <a:t>Focus on link level simulation for UE high speed evaluation:</a:t>
            </a:r>
            <a:endParaRPr lang="zh-CN" altLang="zh-CN" sz="1800" dirty="0" smtClean="0"/>
          </a:p>
          <a:p>
            <a:pPr lvl="1"/>
            <a:r>
              <a:rPr lang="en-US" altLang="zh-CN" sz="2000" b="1" dirty="0" smtClean="0"/>
              <a:t>Cell detection time</a:t>
            </a:r>
            <a:endParaRPr lang="zh-CN" altLang="zh-CN" sz="1600" dirty="0" smtClean="0"/>
          </a:p>
          <a:p>
            <a:pPr lvl="1"/>
            <a:r>
              <a:rPr lang="en-US" altLang="zh-CN" sz="2000" b="1" dirty="0" smtClean="0"/>
              <a:t>RSRP/RSRQ accuracy and measurement period</a:t>
            </a:r>
            <a:endParaRPr lang="zh-CN" altLang="zh-CN" sz="1600" dirty="0" smtClean="0"/>
          </a:p>
          <a:p>
            <a:r>
              <a:rPr lang="en-GB" altLang="zh-CN" sz="2400" b="1" dirty="0" smtClean="0"/>
              <a:t>Propagation channel</a:t>
            </a:r>
            <a:r>
              <a:rPr lang="en-GB" altLang="zh-CN" sz="2400" b="1" smtClean="0"/>
              <a:t>: </a:t>
            </a:r>
            <a:r>
              <a:rPr lang="en-GB" altLang="zh-CN" sz="2400" b="1" smtClean="0"/>
              <a:t>ETU70, ETU150</a:t>
            </a:r>
            <a:r>
              <a:rPr lang="en-GB" altLang="zh-CN" sz="2400" b="1" dirty="0" smtClean="0"/>
              <a:t>, ETU300</a:t>
            </a:r>
            <a:endParaRPr lang="zh-CN" altLang="zh-CN" sz="2400" dirty="0" smtClean="0"/>
          </a:p>
          <a:p>
            <a:r>
              <a:rPr lang="en-GB" altLang="zh-CN" sz="2400" b="1" dirty="0" smtClean="0"/>
              <a:t>Investigate on the effect of repetition configuration for </a:t>
            </a:r>
            <a:r>
              <a:rPr lang="en-GB" altLang="zh-CN" sz="2400" b="1" dirty="0" err="1" smtClean="0"/>
              <a:t>eFeMTC</a:t>
            </a:r>
            <a:r>
              <a:rPr lang="en-GB" altLang="zh-CN" sz="2400" b="1" dirty="0" smtClean="0"/>
              <a:t> RRM performances under high UE velocity.</a:t>
            </a:r>
            <a:endParaRPr lang="zh-CN" altLang="zh-CN" sz="2400" dirty="0" smtClean="0"/>
          </a:p>
          <a:p>
            <a:endParaRPr lang="en-GB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21449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31491</TotalTime>
  <Words>114</Words>
  <Application>Microsoft Office PowerPoint</Application>
  <PresentationFormat>全屏显示(4:3)</PresentationFormat>
  <Paragraphs>15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high speed for eMTC</vt:lpstr>
      <vt:lpstr>Background</vt:lpstr>
      <vt:lpstr>Proposal: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511</cp:revision>
  <dcterms:created xsi:type="dcterms:W3CDTF">2014-03-20T14:32:54Z</dcterms:created>
  <dcterms:modified xsi:type="dcterms:W3CDTF">2017-08-25T07:09:46Z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(3)z8ZHXq2+UXBPSvaVJNiIPrA6/InFYNRf7o4Q8OO1j78ytNT1zNVqtdgdy+Z1uJIxnGvKwcc1
Nd+oHh4Ma0K9QR9rKWgzHqOBVeChzUKBey3yeuZIcvrEHMkLPeBHRoxqCJ/WG4ib8o3lOawq
iVSYp8fB2hVoRSEmIKRkAwsSm5LyX6WhNTXJKRmV08GdnhKTHHNVO3ec3uv/DHprJr7BiqHU
YdElq1YvnoUwb61aMe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q9VDmwVWm/cWrQV3mWi7g4qEHqxj4pNzSAvUOXCcTBzQ/ommANT/Oq
2P/8iwsyamaE3ifBXREuSGP1GzC0rdqp5+pw8zwLxYZ35GwwF8WOc2sJrvv13S9cdvsI9n+6
QFkHS3SUt+fXNWzEnILEFjNoLFsLefKgiPakk7UJTqIXxMaxBdR5nh7jm4s+x4T7rOr7ihcL
XRoRU+eLuPgV69sgVvIR8LttpNTN7ZgEJO7+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wVP7N3LVmFp4JQCD3fy/KlwXP7cf28erwtHs
Qgg6PIJcRGanqb86w2SUsqF0o8B/Cw==</vt:lpwstr>
  </property>
  <property fmtid="{D5CDD505-2E9C-101B-9397-08002B2CF9AE}" pid="7" name="_2015_ms_pID_7253432_00">
    <vt:lpwstr>_2015_ms_pID_7253432</vt:lpwstr>
  </property>
  <property fmtid="{D5CDD505-2E9C-101B-9397-08002B2CF9AE}" pid="8" name="_AdHocReviewCycleID">
    <vt:i4>-581507713</vt:i4>
  </property>
  <property fmtid="{D5CDD505-2E9C-101B-9397-08002B2CF9AE}" pid="9" name="_NewReviewCycle">
    <vt:lpwstr/>
  </property>
  <property fmtid="{D5CDD505-2E9C-101B-9397-08002B2CF9AE}" pid="10" name="_EmailSubject">
    <vt:lpwstr>[V2X] WF on RRM </vt:lpwstr>
  </property>
  <property fmtid="{D5CDD505-2E9C-101B-9397-08002B2CF9AE}" pid="11" name="_AuthorEmail">
    <vt:lpwstr>ntienvie@qti.qualcomm.com</vt:lpwstr>
  </property>
  <property fmtid="{D5CDD505-2E9C-101B-9397-08002B2CF9AE}" pid="12" name="_AuthorEmailDisplayName">
    <vt:lpwstr>Nguyen, Viet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1503644660</vt:lpwstr>
  </property>
</Properties>
</file>