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C1C24-0187-425F-A525-9FF1FDD08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3ED51B-FC56-4B82-A34C-A905A4DF6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90ED8-CE94-4602-8347-901CC8C4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22001-E371-44A4-9BF4-66EAB91E0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E35277-C0D4-4ECF-B4EF-F4CBB8C72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3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A498-23FC-4455-8D81-F3BA8E5E6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69ED88-5169-4330-84C2-17371C6B3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10A64-B105-4AA9-B349-93A467FDC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19248-E82D-4D00-BD2B-625D09409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80F8C0-FF6F-4EF6-BE8F-FE7FA4897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254BA8-6F6B-41DA-8D37-771FD6E33B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88CC00-279F-466E-9806-245AAAFD2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EAE56-EA46-4302-97D0-FF88ACF01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4ED1D-EB77-4471-958B-199B23D7D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36C3B-B943-4C6F-BB66-415F35FB1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DDCD7-5640-46EF-885E-30D05FD0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DE1C8-6C23-478D-89E3-33121EFBCF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90DB7-B38D-4109-B74E-4AD61283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D4072-AD17-4B8B-ADB4-361915677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828BE-8883-4DB2-B8E8-D19362485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89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EFF2D-6684-4CA6-95B2-0A9F9DE9F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47F3BB-FB60-4EC6-9ABB-0B83A97DD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9DD92-AECD-4DE4-9765-53448C49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A7A0C-9405-4EBF-B014-74DF3C5C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F14D5-D6C1-4B2B-853B-05B2EAB13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DDF42-AF4E-4E01-8214-E39E135A5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C10A0-3414-4045-8843-D47CBA03B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F04BD5-516F-418D-BB7B-022F1C715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D80AF-D6AD-42F5-B706-69CEEB48A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162776-C911-402C-B0C7-0B573BF73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69B72-32F3-43E9-A411-813768834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05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0486-51DD-4C1D-A8B4-A082A6E44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83A6A-7A94-43C8-B39C-70CA1FA3E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44C43C-FDC4-43A5-B648-49EB2ED55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BA1855-6495-4FB6-95D2-535ED4B2FD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959910-C4AD-4FC7-9BA3-E05B59A1C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C9457C-1D3D-4FB0-BEC9-F640EEDBA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68BFF5-D99B-4D78-BBA4-137331FA1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30E687-5150-43C2-BB5F-FC4274CB6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8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C0AA6-453C-4865-A18C-EC4F2924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5A6F99-1EA1-494B-9A29-B0D2EDB6F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CF3F4E-4BED-458C-B665-3CAC41070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1D9A88-A129-408E-A2A0-FF03961A4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61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AE964B-A1B6-4538-973A-4BA707726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3CD3AD-5EE7-4475-BA5A-1B6D42882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F7E30-BD54-4772-96E2-03D8AC2CE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45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61025-4B89-464F-8C43-097071F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D4B71-D929-4362-B44A-A0F2CEAC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1DC615-9C63-44C3-89DD-8BFF635025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8A718-F93F-4148-8D5A-8E03DF5EE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5D66C-091D-49E2-995E-9EFE38133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49D33B-BE25-47F6-ADF4-A662B2D18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6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78A54-5DFD-46E8-93EC-2D39DDC9E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68CD1F-2180-44F7-9B12-3C16A60AF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C1F81-BA2A-4C88-9758-3011446E9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A8F8F2-DB47-4526-80F2-7797B7158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6BDC8C-05E6-4788-9E36-B3F32FC0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68BBDF-7830-4DB4-9F13-01C98D646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50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EB33C-0740-43A8-875F-431DDF80F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EA75D-B843-4FFE-8B4E-8D8E29147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11E47-E3BD-4D35-8941-EFBDDA3F3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5C140-0E9D-4879-AB57-15B9AB74AC7D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C0269-52F4-4C98-921E-BFA9D2CE6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E0322-0C0E-4807-ABD0-B833CBF9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C0358-DD23-4123-B088-D89C11597C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spurious emissions limit for mm wave bands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38A01-586D-4A6D-9662-BB03EEC420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R4-1708838 </a:t>
            </a:r>
          </a:p>
          <a:p>
            <a:r>
              <a:rPr lang="en-US" dirty="0"/>
              <a:t>Ericsson, Qualcomm Incorporated, Skyworks, Huawei, Samsung</a:t>
            </a:r>
            <a:r>
              <a:rPr lang="en-US"/>
              <a:t>, Nokia…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745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B9A3D-0440-43DE-8F36-A7D82817B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1C677-F194-4A1F-8EF5-D830C7FC9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ITU-R has sent an LS to RAN4 to clarify</a:t>
            </a:r>
          </a:p>
          <a:p>
            <a:pPr lvl="1"/>
            <a:r>
              <a:rPr lang="en-US" dirty="0"/>
              <a:t>Feasibility of achieving -30dBm spurious emissions limit</a:t>
            </a:r>
          </a:p>
          <a:p>
            <a:pPr lvl="2"/>
            <a:r>
              <a:rPr lang="en-US" dirty="0"/>
              <a:t>If not, limit that would be feasible</a:t>
            </a:r>
          </a:p>
          <a:p>
            <a:pPr lvl="1"/>
            <a:r>
              <a:rPr lang="en-US" dirty="0"/>
              <a:t>Feasibility to meet more stringent limits for specific bands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59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44842-C034-46FF-B9E8-9321A8AA7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</a:t>
            </a:r>
            <a:r>
              <a:rPr lang="en-US" dirty="0">
                <a:solidFill>
                  <a:schemeClr val="accent1"/>
                </a:solidFill>
              </a:rPr>
              <a:t>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75D745-B9FB-4BA1-AE79-7C4F1B330F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It is agreed that achieving -30dBm spurious emissions close to the carrier is not feasible considering factors such as PA efficiency, linearization feasibility, filtering, 2</a:t>
            </a:r>
            <a:r>
              <a:rPr lang="en-US" baseline="30000" dirty="0"/>
              <a:t>nd</a:t>
            </a:r>
            <a:r>
              <a:rPr lang="en-US" dirty="0"/>
              <a:t> harmonic, image rejection etc.</a:t>
            </a:r>
          </a:p>
          <a:p>
            <a:pPr lvl="1"/>
            <a:r>
              <a:rPr lang="en-US" dirty="0"/>
              <a:t>Concerns UE and BS.</a:t>
            </a:r>
          </a:p>
          <a:p>
            <a:r>
              <a:rPr lang="en-US" dirty="0"/>
              <a:t>-13dBm is assumed as the achievable baseline for mm wave spurious emissions at this stage, for both UE and BS</a:t>
            </a:r>
          </a:p>
          <a:p>
            <a:r>
              <a:rPr lang="en-US" dirty="0"/>
              <a:t>It is observed that UE emissions are not flat in the passive bands, this should be considered when performing simulation relating to the UE in the sharing study</a:t>
            </a:r>
          </a:p>
          <a:p>
            <a:r>
              <a:rPr lang="en-US" dirty="0"/>
              <a:t>The following are FFS</a:t>
            </a:r>
          </a:p>
          <a:p>
            <a:pPr lvl="1"/>
            <a:r>
              <a:rPr lang="en-US" dirty="0"/>
              <a:t>What levels are achievable in the bands to which special limits apply, and suitable measurement bandwidths for these bands</a:t>
            </a:r>
          </a:p>
          <a:p>
            <a:pPr lvl="1"/>
            <a:r>
              <a:rPr lang="en-US" dirty="0"/>
              <a:t>Feasibility of meeting -30dBm spurious emissions (or other value) with a (large) offset above and below the carrier/band</a:t>
            </a:r>
          </a:p>
        </p:txBody>
      </p:sp>
    </p:spTree>
    <p:extLst>
      <p:ext uri="{BB962C8B-B14F-4D97-AF65-F5344CB8AC3E}">
        <p14:creationId xmlns:p14="http://schemas.microsoft.com/office/powerpoint/2010/main" val="1236975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Based on the outcome of the analysis, the following option(s) might be considered as additional requirement(s) to protect specific bands (e.g. bands where passive services are operating):</a:t>
            </a:r>
          </a:p>
          <a:p>
            <a:pPr lvl="1"/>
            <a:r>
              <a:rPr lang="en-US" dirty="0"/>
              <a:t>Define a different emission level in the protected band with larger measurement BW (e.g. 100MHz/200MHz). The value would be obtained by integrating an emission level tighter than -13dBm/</a:t>
            </a:r>
            <a:r>
              <a:rPr lang="en-US" dirty="0" err="1"/>
              <a:t>MHz.</a:t>
            </a:r>
            <a:r>
              <a:rPr lang="en-US" dirty="0"/>
              <a:t> The value to be adopted is this option is selected is FFS</a:t>
            </a:r>
          </a:p>
          <a:p>
            <a:pPr lvl="1"/>
            <a:r>
              <a:rPr lang="en-US" dirty="0"/>
              <a:t>Define a tighter emission level in the passive bands and provide a number of exceptions. Emission level and number of exceptions to be adopted if this option is selected are FFS</a:t>
            </a:r>
          </a:p>
          <a:p>
            <a:pPr lvl="1"/>
            <a:r>
              <a:rPr lang="en-US" dirty="0"/>
              <a:t>The solution for UE and BS may differ; e.g. exceptions, wider measurement bandwidth etc. may be a solution for the UE but a different solution may be needed for the BS</a:t>
            </a:r>
          </a:p>
          <a:p>
            <a:r>
              <a:rPr lang="en-US" dirty="0"/>
              <a:t>For NR channels in which OOB region overlaps with protected bands, SEM requirement can apply in the OOB domain.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61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[1] R4-1707701, “Feasibility of improved spurious emissions in NR </a:t>
            </a:r>
            <a:r>
              <a:rPr lang="en-US" dirty="0" err="1">
                <a:solidFill>
                  <a:schemeClr val="accent1"/>
                </a:solidFill>
              </a:rPr>
              <a:t>mmWave</a:t>
            </a:r>
            <a:r>
              <a:rPr lang="en-US" dirty="0">
                <a:solidFill>
                  <a:schemeClr val="accent1"/>
                </a:solidFill>
              </a:rPr>
              <a:t> UE”, Skyworks Solutions Inc.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[2] R4-1708125, “On spurious emission limits for mm-wave bands”, Ericsson.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[3] R4-1708450, “General observations on UE emissions in mmW”, Qualcomm Incorporated.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4009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442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spurious emissions limit for mm wave bands</vt:lpstr>
      <vt:lpstr>Background</vt:lpstr>
      <vt:lpstr>Way Forward (1)</vt:lpstr>
      <vt:lpstr>Way Forward (2)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spurious emissions limit for mm wave bands</dc:title>
  <dc:creator>Thomas Chapman</dc:creator>
  <cp:lastModifiedBy>Thomas Chapman</cp:lastModifiedBy>
  <cp:revision>19</cp:revision>
  <dcterms:created xsi:type="dcterms:W3CDTF">2017-08-21T12:46:07Z</dcterms:created>
  <dcterms:modified xsi:type="dcterms:W3CDTF">2017-08-24T15:55:29Z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