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35" autoAdjust="0"/>
    <p:restoredTop sz="94660"/>
  </p:normalViewPr>
  <p:slideViewPr>
    <p:cSldViewPr>
      <p:cViewPr varScale="1">
        <p:scale>
          <a:sx n="97" d="100"/>
          <a:sy n="97" d="100"/>
        </p:scale>
        <p:origin x="-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ja-JP" b="1" dirty="0"/>
              <a:t>WF on new requirements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DOCOMO, INC</a:t>
            </a:r>
            <a:r>
              <a:rPr lang="en-US" altLang="ja-JP" dirty="0" smtClean="0"/>
              <a:t>.,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R4-1704353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#82</a:t>
            </a:r>
          </a:p>
          <a:p>
            <a:r>
              <a:rPr lang="en-US" altLang="ja-JP" b="1" dirty="0"/>
              <a:t>Spokane, US, 3rd – 7th April, 2017</a:t>
            </a:r>
          </a:p>
          <a:p>
            <a:pPr hangingPunct="0"/>
            <a:r>
              <a:rPr lang="en-US" altLang="ja-JP" b="1" dirty="0"/>
              <a:t>Agenda Item:</a:t>
            </a:r>
            <a:r>
              <a:rPr lang="ja-JP" altLang="en-US" b="1" dirty="0"/>
              <a:t> </a:t>
            </a:r>
            <a:r>
              <a:rPr lang="en-US" altLang="ja-JP" b="1" dirty="0" smtClean="0"/>
              <a:t>10.4.3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3649906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Base on the agreed WF [1], potential NR BS new requirements are discussed [2-5].</a:t>
            </a:r>
            <a:endParaRPr lang="en-GB" altLang="ja-JP" dirty="0" smtClean="0"/>
          </a:p>
          <a:p>
            <a:r>
              <a:rPr lang="en-GB" altLang="ja-JP" dirty="0" smtClean="0"/>
              <a:t>This </a:t>
            </a:r>
            <a:r>
              <a:rPr lang="en-GB" altLang="ja-JP" dirty="0"/>
              <a:t>contribution summarizes way </a:t>
            </a:r>
            <a:r>
              <a:rPr lang="en-GB" altLang="ja-JP" dirty="0" smtClean="0"/>
              <a:t>forward/agreement </a:t>
            </a:r>
            <a:r>
              <a:rPr lang="en-GB" altLang="ja-JP" dirty="0" smtClean="0"/>
              <a:t>on </a:t>
            </a:r>
            <a:r>
              <a:rPr lang="en-GB" altLang="ja-JP" dirty="0" smtClean="0"/>
              <a:t>this area.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-25711" y="5157192"/>
            <a:ext cx="92674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sz="1600" dirty="0" smtClean="0"/>
              <a:t>[1] R4-1702042</a:t>
            </a:r>
            <a:r>
              <a:rPr lang="en-GB" altLang="ja-JP" sz="1600" dirty="0"/>
              <a:t>, “WF on NR BS specific requirements”, NTT DOCOMO, INC., RAN4#82, February </a:t>
            </a:r>
            <a:r>
              <a:rPr lang="en-GB" altLang="ja-JP" sz="1600" dirty="0" smtClean="0"/>
              <a:t>2017</a:t>
            </a:r>
          </a:p>
          <a:p>
            <a:r>
              <a:rPr kumimoji="1" lang="en-GB" altLang="ja-JP" sz="1600" dirty="0" smtClean="0"/>
              <a:t>[2</a:t>
            </a:r>
            <a:r>
              <a:rPr lang="en-GB" altLang="ja-JP" sz="1600" dirty="0"/>
              <a:t>] </a:t>
            </a:r>
            <a:r>
              <a:rPr lang="en-GB" altLang="ja-JP" sz="1600" dirty="0" smtClean="0"/>
              <a:t>R4-1703078, “”, Ericsson, RAN4#82bis, April </a:t>
            </a:r>
            <a:r>
              <a:rPr lang="en-GB" altLang="ja-JP" sz="1600" dirty="0"/>
              <a:t>2017</a:t>
            </a:r>
          </a:p>
          <a:p>
            <a:r>
              <a:rPr lang="en-US" altLang="ja-JP" sz="1600" dirty="0" smtClean="0"/>
              <a:t>[3</a:t>
            </a:r>
            <a:r>
              <a:rPr lang="en-US" altLang="ja-JP" sz="1600" dirty="0"/>
              <a:t>] </a:t>
            </a:r>
            <a:r>
              <a:rPr lang="en-US" altLang="ja-JP" sz="1600" dirty="0" smtClean="0"/>
              <a:t>R4-1703447</a:t>
            </a:r>
            <a:r>
              <a:rPr lang="en-GB" altLang="ja-JP" sz="1600" dirty="0" smtClean="0"/>
              <a:t>, </a:t>
            </a:r>
            <a:r>
              <a:rPr lang="en-GB" altLang="ja-JP" sz="1600" dirty="0"/>
              <a:t>“”, NTT DOCOMO, INC., RAN4#82bis, April 2017</a:t>
            </a:r>
            <a:endParaRPr lang="en-US" altLang="ja-JP" sz="1600" dirty="0" smtClean="0"/>
          </a:p>
          <a:p>
            <a:r>
              <a:rPr kumimoji="1" lang="en-US" altLang="ja-JP" sz="1600" dirty="0" smtClean="0"/>
              <a:t>[4</a:t>
            </a:r>
            <a:r>
              <a:rPr lang="en-US" altLang="ja-JP" sz="1600" dirty="0"/>
              <a:t>] </a:t>
            </a:r>
            <a:r>
              <a:rPr lang="en-US" altLang="ja-JP" sz="1600" dirty="0" smtClean="0"/>
              <a:t>R4-1703888</a:t>
            </a:r>
            <a:r>
              <a:rPr lang="en-GB" altLang="ja-JP" sz="1600" dirty="0" smtClean="0"/>
              <a:t>, </a:t>
            </a:r>
            <a:r>
              <a:rPr lang="en-GB" altLang="ja-JP" sz="1600" dirty="0"/>
              <a:t>“”, </a:t>
            </a:r>
            <a:r>
              <a:rPr lang="en-GB" altLang="ja-JP" sz="1600" dirty="0" smtClean="0"/>
              <a:t>Huawei, </a:t>
            </a:r>
            <a:r>
              <a:rPr lang="en-GB" altLang="ja-JP" sz="1600" dirty="0"/>
              <a:t>RAN4#82bis, April 2017</a:t>
            </a:r>
            <a:endParaRPr lang="en-US" altLang="ja-JP" sz="1600" dirty="0" smtClean="0"/>
          </a:p>
          <a:p>
            <a:r>
              <a:rPr kumimoji="1" lang="en-US" altLang="ja-JP" sz="1600" dirty="0" smtClean="0"/>
              <a:t>[5</a:t>
            </a:r>
            <a:r>
              <a:rPr lang="en-US" altLang="ja-JP" sz="1600" dirty="0"/>
              <a:t>] </a:t>
            </a:r>
            <a:r>
              <a:rPr lang="en-US" altLang="ja-JP" sz="1600" dirty="0" smtClean="0"/>
              <a:t>R4-1703338</a:t>
            </a:r>
            <a:r>
              <a:rPr lang="en-GB" altLang="ja-JP" sz="1600" dirty="0" smtClean="0"/>
              <a:t>, </a:t>
            </a:r>
            <a:r>
              <a:rPr lang="en-GB" altLang="ja-JP" sz="1600" dirty="0"/>
              <a:t>“”, </a:t>
            </a:r>
            <a:r>
              <a:rPr lang="en-GB" altLang="ja-JP" sz="1600" dirty="0" smtClean="0"/>
              <a:t>CMCC, </a:t>
            </a:r>
            <a:r>
              <a:rPr lang="en-GB" altLang="ja-JP" sz="1600" dirty="0"/>
              <a:t>RAN4#82bis, April 2017</a:t>
            </a:r>
            <a:endParaRPr kumimoji="1" lang="en-US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913267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Agreements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en-US" altLang="ja-JP" dirty="0" smtClean="0"/>
              <a:t>For potential requirements No.1 </a:t>
            </a:r>
            <a:r>
              <a:rPr lang="en-US" altLang="ja-JP" dirty="0"/>
              <a:t>to </a:t>
            </a:r>
            <a:r>
              <a:rPr lang="en-US" altLang="ja-JP" dirty="0" smtClean="0">
                <a:solidFill>
                  <a:srgbClr val="FF0000"/>
                </a:solidFill>
              </a:rPr>
              <a:t>5</a:t>
            </a:r>
            <a:r>
              <a:rPr lang="en-US" altLang="ja-JP" dirty="0" smtClean="0"/>
              <a:t>,  interested company continue to contribute based on [1].</a:t>
            </a:r>
          </a:p>
          <a:p>
            <a:pPr lvl="1"/>
            <a:r>
              <a:rPr lang="en-US" altLang="ja-JP" dirty="0" smtClean="0"/>
              <a:t>Note</a:t>
            </a:r>
            <a:r>
              <a:rPr lang="ja-JP" altLang="en-US" dirty="0"/>
              <a:t> </a:t>
            </a:r>
            <a:r>
              <a:rPr lang="en-US" altLang="ja-JP" dirty="0" smtClean="0"/>
              <a:t>that No.6 </a:t>
            </a:r>
            <a:r>
              <a:rPr lang="en-US" altLang="ja-JP" dirty="0"/>
              <a:t>in R4-1700273 will be removed as a candidate requirement</a:t>
            </a:r>
            <a:r>
              <a:rPr lang="en-US" altLang="ja-JP" dirty="0" smtClean="0"/>
              <a:t>.</a:t>
            </a:r>
          </a:p>
          <a:p>
            <a:pPr lvl="1"/>
            <a:r>
              <a:rPr lang="en-US" altLang="ja-JP" dirty="0" smtClean="0"/>
              <a:t>Additional comments received in on-line/off-line will be taken into account.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ja-JP" dirty="0" smtClean="0"/>
              <a:t>Decide </a:t>
            </a:r>
            <a:r>
              <a:rPr lang="en-US" altLang="ja-JP" dirty="0"/>
              <a:t>the requirement(s) to be specified (if needed) by </a:t>
            </a:r>
            <a:r>
              <a:rPr lang="en-US" altLang="ja-JP" dirty="0" smtClean="0"/>
              <a:t>RAN4#3-NR(June). After that </a:t>
            </a:r>
            <a:r>
              <a:rPr lang="en-US" altLang="ja-JP" dirty="0"/>
              <a:t>RAN4 needs to continue the discussion on the detail of the requirement by </a:t>
            </a:r>
            <a:r>
              <a:rPr lang="en-US" altLang="ja-JP" dirty="0" smtClean="0"/>
              <a:t>November (if needed).</a:t>
            </a:r>
            <a:endParaRPr lang="ja-JP" altLang="en-US" dirty="0"/>
          </a:p>
          <a:p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1673959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879</TotalTime>
  <Words>207</Words>
  <Application>Microsoft Office PowerPoint</Application>
  <PresentationFormat>画面に合わせる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new requirements</vt:lpstr>
      <vt:lpstr>Background</vt:lpstr>
      <vt:lpstr>Agreements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DCM(SO)</cp:lastModifiedBy>
  <cp:revision>42</cp:revision>
  <dcterms:created xsi:type="dcterms:W3CDTF">2016-11-16T01:21:36Z</dcterms:created>
  <dcterms:modified xsi:type="dcterms:W3CDTF">2017-04-07T14:56:02Z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1487258736</vt:lpwstr>
  </property>
</Properties>
</file>