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4"/>
  </p:sldMasterIdLst>
  <p:notesMasterIdLst>
    <p:notesMasterId r:id="rId10"/>
  </p:notesMasterIdLst>
  <p:sldIdLst>
    <p:sldId id="256" r:id="rId5"/>
    <p:sldId id="360" r:id="rId6"/>
    <p:sldId id="361" r:id="rId7"/>
    <p:sldId id="362" r:id="rId8"/>
    <p:sldId id="363" r:id="rId9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87234" autoAdjust="0"/>
  </p:normalViewPr>
  <p:slideViewPr>
    <p:cSldViewPr>
      <p:cViewPr varScale="1">
        <p:scale>
          <a:sx n="92" d="100"/>
          <a:sy n="92" d="100"/>
        </p:scale>
        <p:origin x="1344" y="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75537853-6863-43AE-85A5-FD2BFAE74ADB}" type="datetimeFigureOut">
              <a:rPr lang="ru-RU"/>
              <a:pPr>
                <a:defRPr/>
              </a:pPr>
              <a:t>07.04.2017</a:t>
            </a:fld>
            <a:endParaRPr lang="ru-R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noProof="0" smtClean="0"/>
              <a:t>Click to edit Master text styles</a:t>
            </a:r>
          </a:p>
          <a:p>
            <a:pPr lvl="1"/>
            <a:r>
              <a:rPr lang="en-US" altLang="zh-CN" noProof="0" smtClean="0"/>
              <a:t>Second level</a:t>
            </a:r>
          </a:p>
          <a:p>
            <a:pPr lvl="2"/>
            <a:r>
              <a:rPr lang="en-US" altLang="zh-CN" noProof="0" smtClean="0"/>
              <a:t>Third level</a:t>
            </a:r>
          </a:p>
          <a:p>
            <a:pPr lvl="3"/>
            <a:r>
              <a:rPr lang="en-US" altLang="zh-CN" noProof="0" smtClean="0"/>
              <a:t>Fourth level</a:t>
            </a:r>
          </a:p>
          <a:p>
            <a:pPr lvl="4"/>
            <a:r>
              <a:rPr lang="en-US" altLang="zh-CN" noProof="0" smtClean="0"/>
              <a:t>Fifth level</a:t>
            </a:r>
            <a:endParaRPr lang="ru-RU" noProof="0" smtClean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27CD4769-0BB6-45D4-A064-74B83B7F08AD}" type="slidenum">
              <a:rPr lang="ru-RU" altLang="zh-CN"/>
              <a:pPr>
                <a:defRPr/>
              </a:pPr>
              <a:t>‹#›</a:t>
            </a:fld>
            <a:endParaRPr lang="ru-RU" altLang="zh-CN"/>
          </a:p>
        </p:txBody>
      </p:sp>
    </p:spTree>
    <p:extLst>
      <p:ext uri="{BB962C8B-B14F-4D97-AF65-F5344CB8AC3E}">
        <p14:creationId xmlns:p14="http://schemas.microsoft.com/office/powerpoint/2010/main" val="82698925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BC4CC9-6CB1-437C-8D3A-FA6995039102}" type="datetime1">
              <a:rPr lang="en-US" altLang="zh-CN"/>
              <a:pPr>
                <a:defRPr/>
              </a:pPr>
              <a:t>4/7/2017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849302-6650-4055-83F8-DA6D08ACFB0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704440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A79AAC-5642-4F71-8177-64111B0BF4D0}" type="datetime1">
              <a:rPr lang="en-US" altLang="zh-CN"/>
              <a:pPr>
                <a:defRPr/>
              </a:pPr>
              <a:t>4/7/2017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5A969E-5C91-486B-A857-B8BBFC6B2E7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804041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4EB096-859F-4893-9F1B-B8A59FA668CF}" type="datetime1">
              <a:rPr lang="en-US" altLang="zh-CN"/>
              <a:pPr>
                <a:defRPr/>
              </a:pPr>
              <a:t>4/7/2017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ACC07C-8C39-42AD-87B8-871AB2DE586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183869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F5C329-75CE-4A6D-B5E7-4752A06958A6}" type="datetime1">
              <a:rPr lang="en-US" altLang="zh-CN"/>
              <a:pPr>
                <a:defRPr/>
              </a:pPr>
              <a:t>4/7/2017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42F0DE-7C71-41E7-B4AE-5A68D73E055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1102382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045E17-89E3-4769-AE64-2B62E066696A}" type="datetime1">
              <a:rPr lang="en-US" altLang="zh-CN"/>
              <a:pPr>
                <a:defRPr/>
              </a:pPr>
              <a:t>4/7/2017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1952A3-AB64-4612-8C6C-13B7E916577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2664625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7DAC5F-74A5-4C1D-B7B8-9A6BF01BB73B}" type="datetime1">
              <a:rPr lang="en-US" altLang="zh-CN"/>
              <a:pPr>
                <a:defRPr/>
              </a:pPr>
              <a:t>4/7/2017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4182F7-EE69-412D-A062-2B0476207AB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17011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657A4B-F923-47F7-80E1-128ACDCB0439}" type="datetime1">
              <a:rPr lang="en-US" altLang="zh-CN"/>
              <a:pPr>
                <a:defRPr/>
              </a:pPr>
              <a:t>4/7/2017</a:t>
            </a:fld>
            <a:endParaRPr lang="en-US" altLang="zh-CN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4AEEA2-3481-4E5C-8CB1-930B3944770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630564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E13CFB-026D-4E5F-9883-A175DE4CF109}" type="datetime1">
              <a:rPr lang="en-US" altLang="zh-CN"/>
              <a:pPr>
                <a:defRPr/>
              </a:pPr>
              <a:t>4/7/2017</a:t>
            </a:fld>
            <a:endParaRPr lang="en-US" altLang="zh-CN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0B388A-8BD3-4B0F-840B-09B37A17269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589004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5649C7-FA0E-496C-AC49-A32A1ECA3AF3}" type="datetime1">
              <a:rPr lang="en-US" altLang="zh-CN"/>
              <a:pPr>
                <a:defRPr/>
              </a:pPr>
              <a:t>4/7/2017</a:t>
            </a:fld>
            <a:endParaRPr lang="en-US" altLang="zh-CN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E1543B-E6D4-4420-A69A-678F14AB25F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667872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1A6E54-37F6-482B-AAB4-F1C37D5B425C}" type="datetime1">
              <a:rPr lang="en-US" altLang="zh-CN"/>
              <a:pPr>
                <a:defRPr/>
              </a:pPr>
              <a:t>4/7/2017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5DFAAE-6313-4347-9F3B-EDDB7B297E1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0536123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B86E9C-760C-48F7-A642-B4481A2DB990}" type="datetime1">
              <a:rPr lang="en-US" altLang="zh-CN"/>
              <a:pPr>
                <a:defRPr/>
              </a:pPr>
              <a:t>4/7/2017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C4FB88-7B7D-4DBD-B264-A12BF7B529F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015182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792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219200"/>
            <a:ext cx="8229600" cy="4906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C59409CB-252A-4827-ACE8-6A0B23E018A7}" type="datetime1">
              <a:rPr lang="en-US" altLang="zh-CN"/>
              <a:pPr>
                <a:defRPr/>
              </a:pPr>
              <a:t>4/7/2017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0E1758D0-0D5E-407D-BE7F-8007B73ECF6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963738"/>
          </a:xfrm>
        </p:spPr>
        <p:txBody>
          <a:bodyPr/>
          <a:lstStyle/>
          <a:p>
            <a:pPr eaLnBrk="1" hangingPunct="1"/>
            <a:r>
              <a:rPr lang="en-GB" altLang="en-US" sz="4000" dirty="0" smtClean="0"/>
              <a:t>WF on CA 256QAM and 4 layer MIMO demodulation test</a:t>
            </a:r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>
          <a:xfrm>
            <a:off x="533400" y="4654550"/>
            <a:ext cx="7924800" cy="1752600"/>
          </a:xfrm>
        </p:spPr>
        <p:txBody>
          <a:bodyPr/>
          <a:lstStyle/>
          <a:p>
            <a:pPr eaLnBrk="1" hangingPunct="1"/>
            <a:r>
              <a:rPr lang="en-US" altLang="en-US" sz="2800" smtClean="0">
                <a:solidFill>
                  <a:srgbClr val="898989"/>
                </a:solidFill>
              </a:rPr>
              <a:t>Qualcomm</a:t>
            </a:r>
            <a:endParaRPr lang="en-US" altLang="en-US" sz="2800" dirty="0">
              <a:solidFill>
                <a:srgbClr val="898989"/>
              </a:solidFill>
            </a:endParaRPr>
          </a:p>
        </p:txBody>
      </p:sp>
      <p:sp>
        <p:nvSpPr>
          <p:cNvPr id="3076" name="TextBox 3"/>
          <p:cNvSpPr txBox="1">
            <a:spLocks noChangeArrowheads="1"/>
          </p:cNvSpPr>
          <p:nvPr/>
        </p:nvSpPr>
        <p:spPr bwMode="auto">
          <a:xfrm>
            <a:off x="296863" y="323850"/>
            <a:ext cx="366081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n-US" altLang="zh-CN" sz="1800" b="1" dirty="0"/>
              <a:t>3GPP TSG-RAN WG4 Meeting </a:t>
            </a:r>
            <a:r>
              <a:rPr lang="en-US" altLang="zh-CN" sz="1800" b="1" dirty="0" smtClean="0"/>
              <a:t>#</a:t>
            </a:r>
            <a:r>
              <a:rPr lang="ru-RU" altLang="zh-CN" sz="1800" b="1" dirty="0" smtClean="0"/>
              <a:t>8</a:t>
            </a:r>
            <a:r>
              <a:rPr lang="en-US" altLang="zh-CN" sz="1800" b="1" dirty="0" smtClean="0"/>
              <a:t>2bis</a:t>
            </a:r>
            <a:r>
              <a:rPr lang="en-US" altLang="zh-CN" sz="1800" b="1" dirty="0"/>
              <a:t/>
            </a:r>
            <a:br>
              <a:rPr lang="en-US" altLang="zh-CN" sz="1800" b="1" dirty="0"/>
            </a:br>
            <a:r>
              <a:rPr lang="en-US" sz="1800" b="1" dirty="0" smtClean="0"/>
              <a:t>Spokane, U.S., 3 </a:t>
            </a:r>
            <a:r>
              <a:rPr lang="en-US" sz="1800" b="1" dirty="0"/>
              <a:t>- 7</a:t>
            </a:r>
            <a:r>
              <a:rPr lang="en-US" sz="1800" b="1" dirty="0" smtClean="0"/>
              <a:t> April 2017</a:t>
            </a:r>
            <a:endParaRPr lang="en-GB" sz="1800" b="1" dirty="0"/>
          </a:p>
        </p:txBody>
      </p:sp>
      <p:sp>
        <p:nvSpPr>
          <p:cNvPr id="3077" name="TextBox 4"/>
          <p:cNvSpPr txBox="1">
            <a:spLocks noChangeArrowheads="1"/>
          </p:cNvSpPr>
          <p:nvPr/>
        </p:nvSpPr>
        <p:spPr bwMode="auto">
          <a:xfrm>
            <a:off x="7479904" y="323850"/>
            <a:ext cx="132119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en-US" altLang="zh-CN" sz="1800" b="1" smtClean="0"/>
              <a:t>R4-1704270</a:t>
            </a:r>
            <a:endParaRPr lang="zh-CN" altLang="en-US" sz="1800" b="1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66800"/>
            <a:ext cx="8229600" cy="5289550"/>
          </a:xfrm>
        </p:spPr>
        <p:txBody>
          <a:bodyPr/>
          <a:lstStyle/>
          <a:p>
            <a:r>
              <a:rPr lang="en-US" sz="2200" dirty="0" smtClean="0"/>
              <a:t>RAN4 specified following tests to verify 256QAM demodulation test</a:t>
            </a:r>
          </a:p>
          <a:p>
            <a:pPr lvl="1"/>
            <a:r>
              <a:rPr lang="en-US" sz="1800" dirty="0" smtClean="0"/>
              <a:t>TM4 rank 2 PDSCH demodulation test for 2/4 Rx UE</a:t>
            </a:r>
          </a:p>
          <a:p>
            <a:pPr lvl="1"/>
            <a:r>
              <a:rPr lang="en-US" sz="1800" dirty="0" smtClean="0"/>
              <a:t>TM9 rank </a:t>
            </a:r>
            <a:r>
              <a:rPr lang="en-US" sz="1800" dirty="0"/>
              <a:t>1 PDSCH demodulation test for </a:t>
            </a:r>
            <a:r>
              <a:rPr lang="en-US" sz="1800" dirty="0" smtClean="0"/>
              <a:t>2 </a:t>
            </a:r>
            <a:r>
              <a:rPr lang="en-US" sz="1800" dirty="0"/>
              <a:t>Rx </a:t>
            </a:r>
            <a:r>
              <a:rPr lang="en-US" sz="1800" dirty="0" smtClean="0"/>
              <a:t>UE</a:t>
            </a:r>
          </a:p>
          <a:p>
            <a:pPr lvl="1"/>
            <a:r>
              <a:rPr lang="en-US" sz="1800" dirty="0" smtClean="0"/>
              <a:t>SDR test for 2/4 layer MIMO and 256QAM for 2/4 Rx UE</a:t>
            </a:r>
          </a:p>
          <a:p>
            <a:pPr lvl="1"/>
            <a:endParaRPr lang="en-US" sz="1800" dirty="0"/>
          </a:p>
          <a:p>
            <a:r>
              <a:rPr lang="en-US" sz="2200" dirty="0"/>
              <a:t>RAN4 specified following tests to verify </a:t>
            </a:r>
            <a:r>
              <a:rPr lang="en-US" sz="2200" dirty="0" smtClean="0"/>
              <a:t>4 layer demodulation </a:t>
            </a:r>
            <a:r>
              <a:rPr lang="en-US" sz="2200" dirty="0"/>
              <a:t>test</a:t>
            </a:r>
          </a:p>
          <a:p>
            <a:pPr lvl="1"/>
            <a:r>
              <a:rPr lang="en-US" sz="1800" dirty="0"/>
              <a:t>TM4 rank </a:t>
            </a:r>
            <a:r>
              <a:rPr lang="en-US" sz="1800" dirty="0" smtClean="0"/>
              <a:t>4 </a:t>
            </a:r>
            <a:r>
              <a:rPr lang="en-US" sz="1800" dirty="0"/>
              <a:t>PDSCH demodulation test for </a:t>
            </a:r>
            <a:r>
              <a:rPr lang="en-US" sz="1800" dirty="0" smtClean="0"/>
              <a:t>4 </a:t>
            </a:r>
            <a:r>
              <a:rPr lang="en-US" sz="1800" dirty="0"/>
              <a:t>Rx UE</a:t>
            </a:r>
          </a:p>
          <a:p>
            <a:pPr lvl="1"/>
            <a:r>
              <a:rPr lang="en-US" sz="1800" dirty="0" smtClean="0"/>
              <a:t>TM9 </a:t>
            </a:r>
            <a:r>
              <a:rPr lang="en-US" sz="1800" dirty="0"/>
              <a:t>rank 4 PDSCH demodulation test for 4 Rx UE</a:t>
            </a:r>
          </a:p>
          <a:p>
            <a:pPr lvl="1"/>
            <a:r>
              <a:rPr lang="en-US" sz="1800" dirty="0" smtClean="0"/>
              <a:t>SDR </a:t>
            </a:r>
            <a:r>
              <a:rPr lang="en-US" sz="1800" dirty="0"/>
              <a:t>test for </a:t>
            </a:r>
            <a:r>
              <a:rPr lang="en-US" sz="1800" dirty="0" smtClean="0"/>
              <a:t>4 </a:t>
            </a:r>
            <a:r>
              <a:rPr lang="en-US" sz="1800" dirty="0"/>
              <a:t>layer MIMO </a:t>
            </a:r>
            <a:r>
              <a:rPr lang="en-US" sz="1800" dirty="0" smtClean="0"/>
              <a:t>4 Rx </a:t>
            </a:r>
            <a:r>
              <a:rPr lang="en-US" sz="1800" dirty="0"/>
              <a:t>UE</a:t>
            </a:r>
          </a:p>
          <a:p>
            <a:pPr lvl="1"/>
            <a:endParaRPr lang="en-US" sz="1800" dirty="0"/>
          </a:p>
          <a:p>
            <a:r>
              <a:rPr lang="en-US" sz="2200" dirty="0" smtClean="0"/>
              <a:t>In Rel-14 4 Rx CA WI, it was proposed to specify new CA 256QAM and 4 layer PDSCH demodulation test in fading channel</a:t>
            </a:r>
            <a:endParaRPr lang="en-US" sz="2200" dirty="0"/>
          </a:p>
          <a:p>
            <a:pPr lvl="1"/>
            <a:endParaRPr lang="en-US" sz="1800" dirty="0" smtClean="0"/>
          </a:p>
          <a:p>
            <a:endParaRPr lang="en-US" sz="2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2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66167486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66800"/>
            <a:ext cx="8229600" cy="5289550"/>
          </a:xfrm>
        </p:spPr>
        <p:txBody>
          <a:bodyPr/>
          <a:lstStyle/>
          <a:p>
            <a:r>
              <a:rPr lang="en-US" sz="2200" dirty="0" smtClean="0"/>
              <a:t>Option 1 </a:t>
            </a:r>
          </a:p>
          <a:p>
            <a:pPr lvl="1"/>
            <a:r>
              <a:rPr lang="en-US" sz="1800" dirty="0" smtClean="0"/>
              <a:t>Existing 256QAM and 4 layer demodulation test cannot verify UE’s 256QAM and 4 layer demodulation performance in fading channel</a:t>
            </a:r>
          </a:p>
          <a:p>
            <a:pPr lvl="2"/>
            <a:r>
              <a:rPr lang="en-US" sz="1600" dirty="0" smtClean="0"/>
              <a:t>UE can choose to implement full complexity receiver in single carrier mode but might implement simplified receiver in CA mode</a:t>
            </a:r>
          </a:p>
          <a:p>
            <a:pPr lvl="2"/>
            <a:r>
              <a:rPr lang="en-US" sz="1600" dirty="0" smtClean="0"/>
              <a:t>UE with full complexity receiver can fulfill 256QAM and 4 layer demodulation test in fading channel </a:t>
            </a:r>
          </a:p>
          <a:p>
            <a:pPr lvl="2"/>
            <a:r>
              <a:rPr lang="en-US" sz="1600" dirty="0" smtClean="0"/>
              <a:t>Simplified UE implementation can fulfill SDR test requirement in CA but cannot fulfill fading channel requirement in CA </a:t>
            </a:r>
          </a:p>
          <a:p>
            <a:pPr lvl="1"/>
            <a:r>
              <a:rPr lang="en-US" sz="2000" dirty="0" smtClean="0"/>
              <a:t>RAN4 should specify new CA 256QAM and 4 layer PDSCH demodulation test in fading channel</a:t>
            </a:r>
          </a:p>
          <a:p>
            <a:pPr lvl="1"/>
            <a:endParaRPr lang="en-US" sz="1800" dirty="0"/>
          </a:p>
          <a:p>
            <a:r>
              <a:rPr lang="en-US" sz="2200" dirty="0" smtClean="0"/>
              <a:t>Opinion 2</a:t>
            </a:r>
          </a:p>
          <a:p>
            <a:pPr lvl="1"/>
            <a:r>
              <a:rPr lang="en-US" sz="1800" dirty="0"/>
              <a:t>Existing 256QAM and 4 layer demodulation test </a:t>
            </a:r>
            <a:r>
              <a:rPr lang="en-US" sz="1800" dirty="0" smtClean="0"/>
              <a:t>can guarantee UE’s </a:t>
            </a:r>
            <a:r>
              <a:rPr lang="en-US" sz="1800" dirty="0"/>
              <a:t>256QAM and 4 layer demodulation performance in </a:t>
            </a:r>
            <a:r>
              <a:rPr lang="en-US" sz="1800" dirty="0" smtClean="0"/>
              <a:t>fading channel</a:t>
            </a:r>
            <a:endParaRPr lang="en-US" sz="1800" dirty="0"/>
          </a:p>
          <a:p>
            <a:pPr lvl="1"/>
            <a:r>
              <a:rPr lang="en-US" sz="1800" dirty="0"/>
              <a:t>RAN4 </a:t>
            </a:r>
            <a:r>
              <a:rPr lang="en-US" sz="1800" dirty="0" smtClean="0"/>
              <a:t>does not need to specify new CA 256QAM </a:t>
            </a:r>
            <a:r>
              <a:rPr lang="en-US" sz="1800" dirty="0"/>
              <a:t>and 4 layer PDSCH demodulation test in fading </a:t>
            </a:r>
            <a:r>
              <a:rPr lang="en-US" sz="1800" dirty="0" smtClean="0"/>
              <a:t>channel</a:t>
            </a:r>
            <a:endParaRPr lang="en-US" sz="1800" dirty="0"/>
          </a:p>
          <a:p>
            <a:endParaRPr lang="en-US" sz="2200" dirty="0"/>
          </a:p>
          <a:p>
            <a:pPr lvl="1"/>
            <a:endParaRPr lang="en-US" sz="1800" dirty="0" smtClean="0"/>
          </a:p>
          <a:p>
            <a:endParaRPr lang="en-US" sz="2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3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0179680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3562"/>
          </a:xfrm>
        </p:spPr>
        <p:txBody>
          <a:bodyPr/>
          <a:lstStyle/>
          <a:p>
            <a:r>
              <a:rPr lang="en-US" dirty="0" smtClean="0"/>
              <a:t>Way Forward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38200"/>
            <a:ext cx="8229600" cy="5518150"/>
          </a:xfrm>
        </p:spPr>
        <p:txBody>
          <a:bodyPr/>
          <a:lstStyle/>
          <a:p>
            <a:r>
              <a:rPr lang="en-US" sz="2200" dirty="0" smtClean="0"/>
              <a:t>Verify need for CA demodulation test for 256QAM in fading channel by example UE implementation with simplified receiver</a:t>
            </a:r>
          </a:p>
          <a:p>
            <a:r>
              <a:rPr lang="en-US" sz="2200" dirty="0" smtClean="0"/>
              <a:t>Proponent of new tests proposes example UE implementation with simplified receiver</a:t>
            </a:r>
          </a:p>
          <a:p>
            <a:r>
              <a:rPr lang="en-US" sz="2200" dirty="0" smtClean="0"/>
              <a:t>Evaluate demodulation performance of example UE in following tests</a:t>
            </a:r>
          </a:p>
          <a:p>
            <a:pPr lvl="1"/>
            <a:r>
              <a:rPr lang="en-US" sz="1800" dirty="0" smtClean="0"/>
              <a:t>64QAM/16QAM CA demodulation test in fading channel</a:t>
            </a:r>
          </a:p>
          <a:p>
            <a:pPr lvl="1"/>
            <a:r>
              <a:rPr lang="en-US" sz="1800" dirty="0"/>
              <a:t>256QAM SDR test </a:t>
            </a:r>
          </a:p>
          <a:p>
            <a:pPr lvl="1"/>
            <a:r>
              <a:rPr lang="en-US" sz="1800" dirty="0" smtClean="0"/>
              <a:t>256QAM PDSCH demodulation test in fading channel</a:t>
            </a:r>
          </a:p>
          <a:p>
            <a:r>
              <a:rPr lang="en-US" sz="2200" dirty="0" smtClean="0"/>
              <a:t>Confirm need for </a:t>
            </a:r>
            <a:r>
              <a:rPr lang="en-US" sz="2200" dirty="0"/>
              <a:t>CA demodulation test for </a:t>
            </a:r>
            <a:r>
              <a:rPr lang="en-US" sz="2200" dirty="0" smtClean="0"/>
              <a:t>256QAM in fading channel if</a:t>
            </a:r>
          </a:p>
          <a:p>
            <a:pPr lvl="1"/>
            <a:r>
              <a:rPr lang="en-US" sz="1800" dirty="0" smtClean="0"/>
              <a:t>Example UE fulfills 64QAM/16QAM </a:t>
            </a:r>
            <a:r>
              <a:rPr lang="en-US" sz="1800" dirty="0"/>
              <a:t>CA demodulation test in fading </a:t>
            </a:r>
            <a:r>
              <a:rPr lang="en-US" sz="1800" dirty="0" smtClean="0"/>
              <a:t>channel</a:t>
            </a:r>
          </a:p>
          <a:p>
            <a:pPr lvl="1"/>
            <a:r>
              <a:rPr lang="en-US" sz="1800" dirty="0" smtClean="0"/>
              <a:t>Example UE fulfills </a:t>
            </a:r>
            <a:r>
              <a:rPr lang="en-US" sz="1800" dirty="0"/>
              <a:t>256QAM </a:t>
            </a:r>
            <a:r>
              <a:rPr lang="en-US" sz="1800" dirty="0" smtClean="0"/>
              <a:t>SDR test</a:t>
            </a:r>
            <a:endParaRPr lang="en-US" sz="1800" dirty="0"/>
          </a:p>
          <a:p>
            <a:pPr lvl="1"/>
            <a:r>
              <a:rPr lang="en-US" sz="1800" dirty="0" smtClean="0"/>
              <a:t>Example UE cannot fulfill 256QAM PDSCH </a:t>
            </a:r>
            <a:r>
              <a:rPr lang="en-US" sz="1800" dirty="0"/>
              <a:t>demodulation test in fading channel</a:t>
            </a:r>
          </a:p>
          <a:p>
            <a:pPr lvl="1"/>
            <a:endParaRPr lang="en-US" sz="1800" dirty="0" smtClean="0"/>
          </a:p>
          <a:p>
            <a:pPr lvl="1"/>
            <a:endParaRPr lang="en-US" sz="1800" dirty="0" smtClean="0"/>
          </a:p>
          <a:p>
            <a:endParaRPr lang="en-US" sz="2200" dirty="0"/>
          </a:p>
          <a:p>
            <a:pPr lvl="1"/>
            <a:endParaRPr lang="en-US" sz="1800" dirty="0" smtClean="0"/>
          </a:p>
          <a:p>
            <a:pPr lvl="1"/>
            <a:endParaRPr lang="en-US" sz="1800" dirty="0" smtClean="0"/>
          </a:p>
          <a:p>
            <a:pPr lvl="1"/>
            <a:endParaRPr lang="en-US" sz="1800" dirty="0" smtClean="0"/>
          </a:p>
          <a:p>
            <a:endParaRPr lang="en-US" sz="2200" dirty="0"/>
          </a:p>
          <a:p>
            <a:endParaRPr lang="en-US" sz="2200" dirty="0"/>
          </a:p>
          <a:p>
            <a:pPr lvl="1"/>
            <a:endParaRPr lang="en-US" sz="1800" dirty="0" smtClean="0"/>
          </a:p>
          <a:p>
            <a:endParaRPr lang="en-US" sz="2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4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70524672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3562"/>
          </a:xfrm>
        </p:spPr>
        <p:txBody>
          <a:bodyPr/>
          <a:lstStyle/>
          <a:p>
            <a:r>
              <a:rPr lang="en-US" dirty="0" smtClean="0"/>
              <a:t>Way Forward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38200"/>
            <a:ext cx="8229600" cy="5518150"/>
          </a:xfrm>
        </p:spPr>
        <p:txBody>
          <a:bodyPr/>
          <a:lstStyle/>
          <a:p>
            <a:r>
              <a:rPr lang="en-US" sz="2200" dirty="0" smtClean="0"/>
              <a:t>Verify need for CA demodulation test for 4 layer MIMO in fading channel by example UE implementation with simplified receiver</a:t>
            </a:r>
          </a:p>
          <a:p>
            <a:r>
              <a:rPr lang="en-US" sz="2200" dirty="0" smtClean="0"/>
              <a:t>Proponent of new tests proposes example UE implementation with simplified receiver</a:t>
            </a:r>
          </a:p>
          <a:p>
            <a:r>
              <a:rPr lang="en-US" sz="2200" dirty="0" smtClean="0"/>
              <a:t>Evaluate demodulation performance of example UE following tests</a:t>
            </a:r>
          </a:p>
          <a:p>
            <a:pPr lvl="1"/>
            <a:r>
              <a:rPr lang="en-US" sz="1800" dirty="0" smtClean="0"/>
              <a:t>64QAM/16QAM CA demodulation test in fading channel</a:t>
            </a:r>
          </a:p>
          <a:p>
            <a:pPr lvl="1"/>
            <a:r>
              <a:rPr lang="en-US" sz="1800" dirty="0" smtClean="0"/>
              <a:t>4 layer MIMO SDR </a:t>
            </a:r>
            <a:r>
              <a:rPr lang="en-US" sz="1800" dirty="0"/>
              <a:t>test </a:t>
            </a:r>
          </a:p>
          <a:p>
            <a:pPr lvl="1"/>
            <a:r>
              <a:rPr lang="en-US" sz="1800" dirty="0" smtClean="0"/>
              <a:t>4 layer MIMO PDSCH demodulation test in fading channel</a:t>
            </a:r>
          </a:p>
          <a:p>
            <a:r>
              <a:rPr lang="en-US" sz="2200" dirty="0" smtClean="0"/>
              <a:t>Confirm need for </a:t>
            </a:r>
            <a:r>
              <a:rPr lang="en-US" sz="2200" dirty="0"/>
              <a:t>CA demodulation test for </a:t>
            </a:r>
            <a:r>
              <a:rPr lang="en-US" sz="2200" dirty="0" smtClean="0"/>
              <a:t>4 layer MIMO in fading channel if</a:t>
            </a:r>
          </a:p>
          <a:p>
            <a:pPr lvl="1"/>
            <a:r>
              <a:rPr lang="en-US" sz="1800" dirty="0" smtClean="0"/>
              <a:t>Example UE fulfills 64QAM/16QAM </a:t>
            </a:r>
            <a:r>
              <a:rPr lang="en-US" sz="1800" dirty="0"/>
              <a:t>CA demodulation test in fading </a:t>
            </a:r>
            <a:r>
              <a:rPr lang="en-US" sz="1800" dirty="0" smtClean="0"/>
              <a:t>channel</a:t>
            </a:r>
          </a:p>
          <a:p>
            <a:pPr lvl="1"/>
            <a:r>
              <a:rPr lang="en-US" sz="1800" dirty="0" smtClean="0"/>
              <a:t>Example UE fulfills 4 layer MIMO SDR test</a:t>
            </a:r>
            <a:endParaRPr lang="en-US" sz="1800" dirty="0"/>
          </a:p>
          <a:p>
            <a:pPr lvl="1"/>
            <a:r>
              <a:rPr lang="en-US" sz="1800" dirty="0" smtClean="0"/>
              <a:t>Example UE cannot fulfill 4 layer MIMO PDSCH </a:t>
            </a:r>
            <a:r>
              <a:rPr lang="en-US" sz="1800" dirty="0"/>
              <a:t>demodulation test in fading channel</a:t>
            </a:r>
          </a:p>
          <a:p>
            <a:pPr lvl="1"/>
            <a:endParaRPr lang="en-US" sz="1800" dirty="0" smtClean="0"/>
          </a:p>
          <a:p>
            <a:pPr lvl="1"/>
            <a:endParaRPr lang="en-US" sz="1800" dirty="0" smtClean="0"/>
          </a:p>
          <a:p>
            <a:endParaRPr lang="en-US" sz="2200" dirty="0"/>
          </a:p>
          <a:p>
            <a:pPr lvl="1"/>
            <a:endParaRPr lang="en-US" sz="1800" dirty="0" smtClean="0"/>
          </a:p>
          <a:p>
            <a:pPr lvl="1"/>
            <a:endParaRPr lang="en-US" sz="1800" dirty="0" smtClean="0"/>
          </a:p>
          <a:p>
            <a:pPr lvl="1"/>
            <a:endParaRPr lang="en-US" sz="1800" dirty="0" smtClean="0"/>
          </a:p>
          <a:p>
            <a:endParaRPr lang="en-US" sz="2200" dirty="0"/>
          </a:p>
          <a:p>
            <a:endParaRPr lang="en-US" sz="2200" dirty="0"/>
          </a:p>
          <a:p>
            <a:pPr lvl="1"/>
            <a:endParaRPr lang="en-US" sz="1800" dirty="0" smtClean="0"/>
          </a:p>
          <a:p>
            <a:endParaRPr lang="en-US" sz="2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5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13919153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LongProperties xmlns="http://schemas.microsoft.com/office/2006/metadata/longProperties">
  <LongProp xmlns="" name="Links"><![CDATA[<?xml version="1.0" encoding="UTF-8"?><Result><NewXML><PWSLinkDataSet xmlns="http://schemas.microsoft.com/office/project/server/webservices/PWSLinkDataSet/" /></NewXML><ProjectUID>00000000-0000-0000-0000-000000000000</ProjectUID><OldXML><PWSLinkDataSet xmlns="http://schemas.microsoft.com/office/project/server/webservices/PWSLinkDataSet/" /></OldXML><ItemType>3</ItemType><PSURL></PSURL></Result>]]></LongProp>
</LongProperti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inks xmlns="66EEDB98-F073-460B-B9B0-9643F9FE785E">&lt;?xml version="1.0" encoding="UTF-8"?&gt;&lt;Result&gt;&lt;NewXML&gt;&lt;PWSLinkDataSet xmlns="http://schemas.microsoft.com/office/project/server/webservices/PWSLinkDataSet/" /&gt;&lt;/NewXML&gt;&lt;ProjectUID&gt;00000000-0000-0000-0000-000000000000&lt;/ProjectUID&gt;&lt;OldXML&gt;&lt;PWSLinkDataSet xmlns="http://schemas.microsoft.com/office/project/server/webservices/PWSLinkDataSet/" /&gt;&lt;/OldXML&gt;&lt;ItemType&gt;3&lt;/ItemType&gt;&lt;PSURL&gt;&lt;/PSURL&gt;&lt;/Result&gt;</Links>
    <Owner xmlns="66EEDB98-F073-460B-B9B0-9643F9FE785E">
      <UserInfo>
        <DisplayName/>
        <AccountId xsi:nil="true"/>
        <AccountType/>
      </UserInfo>
    </Owner>
    <Status xmlns="66EEDB98-F073-460B-B9B0-9643F9FE785E">Draft</Status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Project Site Document" ma:contentTypeID="0x0101008A98423170284BEEB635F43C3CF4E98B00C295C80E1AC1FA4D858807D5CFC8A6BB" ma:contentTypeVersion="0" ma:contentTypeDescription="" ma:contentTypeScope="" ma:versionID="ea74359ef5009f26136f19a32c6f8a68">
  <xsd:schema xmlns:xsd="http://www.w3.org/2001/XMLSchema" xmlns:xs="http://www.w3.org/2001/XMLSchema" xmlns:p="http://schemas.microsoft.com/office/2006/metadata/properties" xmlns:ns2="66EEDB98-F073-460B-B9B0-9643F9FE785E" xmlns:ns3="17c5c574-4f42-45b3-8a7f-77d8e859d074" targetNamespace="http://schemas.microsoft.com/office/2006/metadata/properties" ma:root="true" ma:fieldsID="1cc92f964277f20f2b794a28a7b69374" ns2:_="" ns3:_="">
    <xsd:import namespace="66EEDB98-F073-460B-B9B0-9643F9FE785E"/>
    <xsd:import namespace="17c5c574-4f42-45b3-8a7f-77d8e859d074"/>
    <xsd:element name="properties">
      <xsd:complexType>
        <xsd:sequence>
          <xsd:element name="documentManagement">
            <xsd:complexType>
              <xsd:all>
                <xsd:element ref="ns2:Owner" minOccurs="0"/>
                <xsd:element ref="ns2:Status" minOccurs="0"/>
                <xsd:element ref="ns2:Links" minOccurs="0"/>
                <xsd:element ref="ns3:_dlc_DocId" minOccurs="0"/>
                <xsd:element ref="ns3:_dlc_DocIdUrl" minOccurs="0"/>
                <xsd:element ref="ns3:_dlc_DocIdPersistI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6EEDB98-F073-460B-B9B0-9643F9FE785E" elementFormDefault="qualified">
    <xsd:import namespace="http://schemas.microsoft.com/office/2006/documentManagement/types"/>
    <xsd:import namespace="http://schemas.microsoft.com/office/infopath/2007/PartnerControls"/>
    <xsd:element name="Owner" ma:index="8" nillable="true" ma:displayName="Owner" ma:list="UserInfo" ma:internalName="Owner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tatus" ma:index="9" nillable="true" ma:displayName="Status" ma:default="Draft" ma:internalName="Status">
      <xsd:simpleType>
        <xsd:restriction base="dms:Choice">
          <xsd:enumeration value="Draft"/>
          <xsd:enumeration value="Ready For Review"/>
          <xsd:enumeration value="Final"/>
        </xsd:restriction>
      </xsd:simpleType>
    </xsd:element>
    <xsd:element name="Links" ma:index="10" nillable="true" ma:displayName="Links" ma:internalName="Links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7c5c574-4f42-45b3-8a7f-77d8e859d074" elementFormDefault="qualified">
    <xsd:import namespace="http://schemas.microsoft.com/office/2006/documentManagement/types"/>
    <xsd:import namespace="http://schemas.microsoft.com/office/infopath/2007/PartnerControls"/>
    <xsd:element name="_dlc_DocId" ma:index="11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12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3" nillable="true" ma:displayName="Persist ID" ma:description="Keep ID on add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537067DF-937D-49A5-8644-955C54DF1C27}">
  <ds:schemaRefs>
    <ds:schemaRef ds:uri="http://schemas.microsoft.com/office/2006/metadata/longProperties"/>
    <ds:schemaRef ds:uri=""/>
  </ds:schemaRefs>
</ds:datastoreItem>
</file>

<file path=customXml/itemProps2.xml><?xml version="1.0" encoding="utf-8"?>
<ds:datastoreItem xmlns:ds="http://schemas.openxmlformats.org/officeDocument/2006/customXml" ds:itemID="{200F65EB-5730-43A8-9AFA-15BFC5DC8F7F}">
  <ds:schemaRefs>
    <ds:schemaRef ds:uri="http://purl.org/dc/elements/1.1/"/>
    <ds:schemaRef ds:uri="http://schemas.microsoft.com/office/2006/metadata/properties"/>
    <ds:schemaRef ds:uri="66EEDB98-F073-460B-B9B0-9643F9FE785E"/>
    <ds:schemaRef ds:uri="http://purl.org/dc/terms/"/>
    <ds:schemaRef ds:uri="http://schemas.openxmlformats.org/package/2006/metadata/core-properties"/>
    <ds:schemaRef ds:uri="http://purl.org/dc/dcmitype/"/>
    <ds:schemaRef ds:uri="http://schemas.microsoft.com/office/2006/documentManagement/types"/>
    <ds:schemaRef ds:uri="http://schemas.microsoft.com/office/infopath/2007/PartnerControls"/>
    <ds:schemaRef ds:uri="17c5c574-4f42-45b3-8a7f-77d8e859d074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340FFF4D-EC63-4F79-8286-8DF790742A8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6EEDB98-F073-460B-B9B0-9643F9FE785E"/>
    <ds:schemaRef ds:uri="17c5c574-4f42-45b3-8a7f-77d8e859d07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12307</TotalTime>
  <Words>461</Words>
  <Application>Microsoft Office PowerPoint</Application>
  <PresentationFormat>On-screen Show (4:3)</PresentationFormat>
  <Paragraphs>70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Office Theme</vt:lpstr>
      <vt:lpstr>WF on CA 256QAM and 4 layer MIMO demodulation test</vt:lpstr>
      <vt:lpstr>Background</vt:lpstr>
      <vt:lpstr>Background</vt:lpstr>
      <vt:lpstr>Way Forward</vt:lpstr>
      <vt:lpstr>Way Forward</vt:lpstr>
    </vt:vector>
  </TitlesOfParts>
  <Company>Qualcomm Incorporated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Intel Corporation</dc:creator>
  <cp:keywords>CTPClassification=:VisualMarkings=, CTPClassification=CTP_PUBLIC:VisualMarkings=</cp:keywords>
  <cp:lastModifiedBy>Jaeho Ryu</cp:lastModifiedBy>
  <cp:revision>980</cp:revision>
  <dcterms:created xsi:type="dcterms:W3CDTF">2013-05-13T16:02:00Z</dcterms:created>
  <dcterms:modified xsi:type="dcterms:W3CDTF">2017-04-07T17:36:51Z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0x0101008A98423170284BEEB635F43C3CF4E98B00C295C80E1AC1FA4D858807D5CFC8A6BB</vt:lpwstr>
  </property>
  <property fmtid="{D5CDD505-2E9C-101B-9397-08002B2CF9AE}" pid="3" name="_dlc_DocIdItemGuid">
    <vt:lpwstr>2a01973d-3b8b-4e03-ad6e-a4ed4baa7131</vt:lpwstr>
  </property>
  <property fmtid="{D5CDD505-2E9C-101B-9397-08002B2CF9AE}" pid="4" name="_dlc_DocId">
    <vt:lpwstr>H4P5ACNAWDMP-2-1995</vt:lpwstr>
  </property>
  <property fmtid="{D5CDD505-2E9C-101B-9397-08002B2CF9AE}" pid="5" name="_dlc_DocIdUrl">
    <vt:lpwstr>http://projects/sites/LTED/_layouts/DocIdRedir.aspx?ID=H4P5ACNAWDMP-2-1995, H4P5ACNAWDMP-2-1995</vt:lpwstr>
  </property>
  <property fmtid="{D5CDD505-2E9C-101B-9397-08002B2CF9AE}" pid="6" name="TitusGUID">
    <vt:lpwstr>0755fb4a-e43a-4d5c-80d1-f6e170670078</vt:lpwstr>
  </property>
  <property fmtid="{D5CDD505-2E9C-101B-9397-08002B2CF9AE}" pid="7" name="CTP_TimeStamp">
    <vt:lpwstr>2017-02-16 07:48:43Z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_NewReviewCycle">
    <vt:lpwstr/>
  </property>
  <property fmtid="{D5CDD505-2E9C-101B-9397-08002B2CF9AE}" pid="12" name="_readonly">
    <vt:lpwstr/>
  </property>
  <property fmtid="{D5CDD505-2E9C-101B-9397-08002B2CF9AE}" pid="13" name="_change">
    <vt:lpwstr/>
  </property>
  <property fmtid="{D5CDD505-2E9C-101B-9397-08002B2CF9AE}" pid="14" name="_full-control">
    <vt:lpwstr/>
  </property>
  <property fmtid="{D5CDD505-2E9C-101B-9397-08002B2CF9AE}" pid="15" name="sflag">
    <vt:lpwstr>1479483889</vt:lpwstr>
  </property>
  <property fmtid="{D5CDD505-2E9C-101B-9397-08002B2CF9AE}" pid="16" name="CTPClassification">
    <vt:lpwstr>CTP_PUBLIC</vt:lpwstr>
  </property>
</Properties>
</file>