
<file path=[Content_Types].xml><?xml version="1.0" encoding="utf-8"?>
<Types xmlns="http://schemas.openxmlformats.org/package/2006/content-types">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Override PartName="/ppt/commentAuthors.xml" ContentType="application/vnd.openxmlformats-officedocument.presentationml.commentAuthors+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2" r:id="rId1"/>
  </p:sldMasterIdLst>
  <p:notesMasterIdLst>
    <p:notesMasterId r:id="rId6"/>
  </p:notesMasterIdLst>
  <p:sldIdLst>
    <p:sldId id="256" r:id="rId2"/>
    <p:sldId id="263" r:id="rId3"/>
    <p:sldId id="262" r:id="rId4"/>
    <p:sldId id="264" r:id="rId5"/>
  </p:sldIdLst>
  <p:sldSz cx="9145588" cy="6859588"/>
  <p:notesSz cx="6858000" cy="9144000"/>
  <p:defaultTextStyle>
    <a:defPPr>
      <a:defRPr lang="zh-CN"/>
    </a:defPPr>
    <a:lvl1pPr algn="l" defTabSz="1219200" rtl="0" eaLnBrk="0" fontAlgn="base" hangingPunct="0">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1pPr>
    <a:lvl2pPr marL="609600" indent="-152400" algn="l" defTabSz="1219200" rtl="0" eaLnBrk="0" fontAlgn="base" hangingPunct="0">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2pPr>
    <a:lvl3pPr marL="1219200" indent="-304800" algn="l" defTabSz="1219200" rtl="0" eaLnBrk="0" fontAlgn="base" hangingPunct="0">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3pPr>
    <a:lvl4pPr marL="1828800" indent="-457200" algn="l" defTabSz="1219200" rtl="0" eaLnBrk="0" fontAlgn="base" hangingPunct="0">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4pPr>
    <a:lvl5pPr marL="2438400" indent="-609600" algn="l" defTabSz="1219200" rtl="0" eaLnBrk="0" fontAlgn="base" hangingPunct="0">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 xmlns:p15="http://schemas.microsoft.com/office/powerpoint/2012/main">
        <p15:guide id="1" orient="horz" pos="776">
          <p15:clr>
            <a:srgbClr val="A4A3A4"/>
          </p15:clr>
        </p15:guide>
        <p15:guide id="2" orient="horz" pos="104">
          <p15:clr>
            <a:srgbClr val="A4A3A4"/>
          </p15:clr>
        </p15:guide>
        <p15:guide id="3" orient="horz" pos="3976">
          <p15:clr>
            <a:srgbClr val="A4A3A4"/>
          </p15:clr>
        </p15:guide>
        <p15:guide id="4" orient="horz" pos="952">
          <p15:clr>
            <a:srgbClr val="A4A3A4"/>
          </p15:clr>
        </p15:guide>
        <p15:guide id="5" pos="275">
          <p15:clr>
            <a:srgbClr val="A4A3A4"/>
          </p15:clr>
        </p15:guide>
        <p15:guide id="6" pos="550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qinyi (A)" initials="q("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2D5ABB26-0587-4C30-8999-92F81FD0307C}">
  <a:tblStyle styleId="{1E171933-4619-4E11-9A3F-F7608DF75F80}" styleName="中度样式 1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27" autoAdjust="0"/>
    <p:restoredTop sz="94718" autoAdjust="0"/>
  </p:normalViewPr>
  <p:slideViewPr>
    <p:cSldViewPr snapToObjects="1">
      <p:cViewPr>
        <p:scale>
          <a:sx n="100" d="100"/>
          <a:sy n="100" d="100"/>
        </p:scale>
        <p:origin x="-324" y="-222"/>
      </p:cViewPr>
      <p:guideLst>
        <p:guide orient="horz" pos="776"/>
        <p:guide orient="horz" pos="104"/>
        <p:guide orient="horz" pos="3976"/>
        <p:guide orient="horz" pos="952"/>
        <p:guide pos="275"/>
        <p:guide pos="5501"/>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commentAuthors" Target="commen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1219444" eaLnBrk="1" fontAlgn="auto" hangingPunct="1">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1219444" eaLnBrk="1" fontAlgn="auto" hangingPunct="1">
              <a:spcBef>
                <a:spcPts val="0"/>
              </a:spcBef>
              <a:spcAft>
                <a:spcPts val="0"/>
              </a:spcAft>
              <a:defRPr sz="1200">
                <a:latin typeface="+mn-lt"/>
                <a:ea typeface="+mn-ea"/>
              </a:defRPr>
            </a:lvl1pPr>
          </a:lstStyle>
          <a:p>
            <a:pPr>
              <a:defRPr/>
            </a:pPr>
            <a:fld id="{150724F7-F449-4CFF-8B1F-25B693948BB0}" type="datetimeFigureOut">
              <a:rPr lang="en-US"/>
              <a:pPr>
                <a:defRPr/>
              </a:pPr>
              <a:t>3/24/2017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1219444" eaLnBrk="1" fontAlgn="auto" hangingPunct="1">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defTabSz="1219444" eaLnBrk="1" fontAlgn="auto" hangingPunct="1">
              <a:spcBef>
                <a:spcPts val="0"/>
              </a:spcBef>
              <a:spcAft>
                <a:spcPts val="0"/>
              </a:spcAft>
              <a:defRPr sz="1200">
                <a:latin typeface="+mn-lt"/>
                <a:ea typeface="+mn-ea"/>
              </a:defRPr>
            </a:lvl1pPr>
          </a:lstStyle>
          <a:p>
            <a:pPr>
              <a:defRPr/>
            </a:pPr>
            <a:fld id="{B59A9553-4EAB-4E18-B984-2B6282F5BCCD}" type="slidenum">
              <a:rPr lang="en-US"/>
              <a:pPr>
                <a:defRPr/>
              </a:pPr>
              <a:t>‹#›</a:t>
            </a:fld>
            <a:endParaRPr lang="en-US"/>
          </a:p>
        </p:txBody>
      </p:sp>
    </p:spTree>
    <p:extLst>
      <p:ext uri="{BB962C8B-B14F-4D97-AF65-F5344CB8AC3E}">
        <p14:creationId xmlns:p14="http://schemas.microsoft.com/office/powerpoint/2010/main" xmlns="" val="248778595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p:cNvSpPr>
            <a:spLocks noGrp="1"/>
          </p:cNvSpPr>
          <p:nvPr>
            <p:ph type="title"/>
          </p:nvPr>
        </p:nvSpPr>
        <p:spPr>
          <a:xfrm>
            <a:off x="252690" y="1269554"/>
            <a:ext cx="8640209" cy="1440160"/>
          </a:xfrm>
          <a:prstGeom prst="rect">
            <a:avLst/>
          </a:prstGeom>
        </p:spPr>
        <p:txBody>
          <a:bodyPr anchor="ctr" anchorCtr="0"/>
          <a:lstStyle>
            <a:lvl1pPr algn="ctr" fontAlgn="ctr">
              <a:defRPr sz="3600" baseline="0">
                <a:latin typeface="Times New Roman" panose="02020603050405020304" pitchFamily="18" charset="0"/>
                <a:ea typeface="宋体" panose="02010600030101010101" pitchFamily="2" charset="-122"/>
              </a:defRPr>
            </a:lvl1pPr>
          </a:lstStyle>
          <a:p>
            <a:r>
              <a:rPr lang="zh-CN" altLang="en-US" dirty="0"/>
              <a:t>单击此处编辑母版标题样式</a:t>
            </a:r>
            <a:endParaRPr lang="en-US" dirty="0"/>
          </a:p>
        </p:txBody>
      </p:sp>
      <p:sp>
        <p:nvSpPr>
          <p:cNvPr id="11" name="文本占位符 10"/>
          <p:cNvSpPr>
            <a:spLocks noGrp="1"/>
          </p:cNvSpPr>
          <p:nvPr>
            <p:ph type="body" sz="quarter" idx="10"/>
          </p:nvPr>
        </p:nvSpPr>
        <p:spPr>
          <a:xfrm>
            <a:off x="252137" y="2925738"/>
            <a:ext cx="8640762" cy="649288"/>
          </a:xfrm>
          <a:prstGeom prst="rect">
            <a:avLst/>
          </a:prstGeom>
        </p:spPr>
        <p:txBody>
          <a:bodyPr anchor="ctr"/>
          <a:lstStyle>
            <a:lvl1pPr marL="0" indent="0" algn="ctr" fontAlgn="ctr">
              <a:spcBef>
                <a:spcPts val="0"/>
              </a:spcBef>
              <a:buNone/>
              <a:defRPr sz="1800" baseline="0"/>
            </a:lvl1pPr>
            <a:lvl2pPr marL="271426" indent="0">
              <a:buNone/>
              <a:defRPr/>
            </a:lvl2pPr>
            <a:lvl3pPr marL="535710" indent="0">
              <a:buNone/>
              <a:defRPr/>
            </a:lvl3pPr>
            <a:lvl4pPr marL="807136" indent="0">
              <a:buNone/>
              <a:defRPr/>
            </a:lvl4pPr>
            <a:lvl5pPr marL="1078562" indent="0">
              <a:buNone/>
              <a:defRPr/>
            </a:lvl5pPr>
          </a:lstStyle>
          <a:p>
            <a:pPr lvl="0"/>
            <a:r>
              <a:rPr lang="zh-CN" altLang="en-US" dirty="0"/>
              <a:t>单击此处编辑母版文本样式</a:t>
            </a:r>
          </a:p>
        </p:txBody>
      </p:sp>
      <p:sp>
        <p:nvSpPr>
          <p:cNvPr id="20" name="表格占位符 19"/>
          <p:cNvSpPr>
            <a:spLocks noGrp="1"/>
          </p:cNvSpPr>
          <p:nvPr>
            <p:ph type="tbl" sz="quarter" idx="11"/>
          </p:nvPr>
        </p:nvSpPr>
        <p:spPr>
          <a:xfrm>
            <a:off x="252137" y="314383"/>
            <a:ext cx="8640485" cy="564773"/>
          </a:xfrm>
          <a:prstGeom prst="rect">
            <a:avLst/>
          </a:prstGeom>
        </p:spPr>
        <p:txBody>
          <a:bodyPr/>
          <a:lstStyle/>
          <a:p>
            <a:pPr lvl="0"/>
            <a:endParaRPr lang="zh-CN" altLang="en-US" noProof="0" dirty="0"/>
          </a:p>
        </p:txBody>
      </p:sp>
    </p:spTree>
    <p:extLst>
      <p:ext uri="{BB962C8B-B14F-4D97-AF65-F5344CB8AC3E}">
        <p14:creationId xmlns:p14="http://schemas.microsoft.com/office/powerpoint/2010/main" xmlns="" val="8235208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2" name="Title 1"/>
          <p:cNvSpPr>
            <a:spLocks noGrp="1"/>
          </p:cNvSpPr>
          <p:nvPr>
            <p:ph type="title"/>
          </p:nvPr>
        </p:nvSpPr>
        <p:spPr>
          <a:xfrm>
            <a:off x="252690" y="189433"/>
            <a:ext cx="8640209" cy="648073"/>
          </a:xfrm>
          <a:prstGeom prst="rect">
            <a:avLst/>
          </a:prstGeom>
        </p:spPr>
        <p:txBody>
          <a:bodyPr anchor="ctr" anchorCtr="0"/>
          <a:lstStyle>
            <a:lvl1pPr algn="ctr">
              <a:defRPr sz="2400" baseline="0">
                <a:latin typeface="Times New Roman" panose="02020603050405020304" pitchFamily="18" charset="0"/>
                <a:ea typeface="宋体" panose="02010600030101010101" pitchFamily="2" charset="-122"/>
              </a:defRPr>
            </a:lvl1pPr>
          </a:lstStyle>
          <a:p>
            <a:r>
              <a:rPr lang="zh-CN" altLang="en-US" dirty="0"/>
              <a:t>单击此处编辑母版标题样式</a:t>
            </a:r>
            <a:endParaRPr lang="en-US" dirty="0"/>
          </a:p>
        </p:txBody>
      </p:sp>
      <p:sp>
        <p:nvSpPr>
          <p:cNvPr id="9" name="Content Placeholder 8"/>
          <p:cNvSpPr>
            <a:spLocks noGrp="1"/>
          </p:cNvSpPr>
          <p:nvPr>
            <p:ph sz="quarter" idx="13"/>
          </p:nvPr>
        </p:nvSpPr>
        <p:spPr>
          <a:xfrm>
            <a:off x="252391" y="981075"/>
            <a:ext cx="8640508" cy="5257800"/>
          </a:xfrm>
          <a:prstGeom prst="rect">
            <a:avLst/>
          </a:prstGeom>
        </p:spPr>
        <p:txBody>
          <a:bodyPr/>
          <a:lstStyle>
            <a:lvl1pPr>
              <a:defRPr sz="1800" baseline="0">
                <a:latin typeface="Times New Roman" panose="02020603050405020304" pitchFamily="18" charset="0"/>
                <a:ea typeface="宋体" panose="02010600030101010101" pitchFamily="2" charset="-122"/>
              </a:defRPr>
            </a:lvl1pPr>
            <a:lvl2pPr>
              <a:defRPr sz="1600" baseline="0">
                <a:latin typeface="Times New Roman" panose="02020603050405020304" pitchFamily="18" charset="0"/>
                <a:ea typeface="宋体" panose="02010600030101010101" pitchFamily="2" charset="-122"/>
              </a:defRPr>
            </a:lvl2pPr>
            <a:lvl3pPr>
              <a:defRPr sz="1600" baseline="0">
                <a:latin typeface="Times New Roman" panose="02020603050405020304" pitchFamily="18" charset="0"/>
                <a:ea typeface="宋体" panose="02010600030101010101" pitchFamily="2" charset="-122"/>
              </a:defRPr>
            </a:lvl3pPr>
            <a:lvl4pPr>
              <a:defRPr sz="1200" baseline="0">
                <a:latin typeface="Times New Roman" panose="02020603050405020304" pitchFamily="18" charset="0"/>
                <a:ea typeface="宋体" panose="02010600030101010101" pitchFamily="2" charset="-122"/>
              </a:defRPr>
            </a:lvl4pPr>
            <a:lvl5pPr>
              <a:defRPr sz="1400" baseline="0">
                <a:latin typeface="Times New Roman" panose="02020603050405020304" pitchFamily="18" charset="0"/>
                <a:ea typeface="宋体" panose="0201060003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Slide Number Placeholder 4"/>
          <p:cNvSpPr>
            <a:spLocks noGrp="1"/>
          </p:cNvSpPr>
          <p:nvPr>
            <p:ph type="sldNum" sz="quarter" idx="14"/>
          </p:nvPr>
        </p:nvSpPr>
        <p:spPr>
          <a:xfrm>
            <a:off x="8172450" y="6357938"/>
            <a:ext cx="720725" cy="365125"/>
          </a:xfrm>
          <a:prstGeom prst="rect">
            <a:avLst/>
          </a:prstGeom>
        </p:spPr>
        <p:txBody>
          <a:bodyPr anchor="ctr" anchorCtr="0"/>
          <a:lstStyle>
            <a:lvl1pPr algn="r" defTabSz="1219444" eaLnBrk="1" fontAlgn="auto" hangingPunct="1">
              <a:spcBef>
                <a:spcPts val="0"/>
              </a:spcBef>
              <a:spcAft>
                <a:spcPts val="0"/>
              </a:spcAft>
              <a:defRPr sz="1200" baseline="0">
                <a:latin typeface="Times New Roman" panose="02020603050405020304" pitchFamily="18" charset="0"/>
                <a:ea typeface="宋体" panose="02010600030101010101" pitchFamily="2" charset="-122"/>
              </a:defRPr>
            </a:lvl1pPr>
          </a:lstStyle>
          <a:p>
            <a:pPr>
              <a:defRPr/>
            </a:pPr>
            <a:fld id="{2E6F92DE-F565-4A0B-9DA6-F9FE5ADC952E}" type="slidenum">
              <a:rPr lang="en-US"/>
              <a:pPr>
                <a:defRPr/>
              </a:pPr>
              <a:t>‹#›</a:t>
            </a:fld>
            <a:endParaRPr lang="en-US" dirty="0"/>
          </a:p>
        </p:txBody>
      </p:sp>
    </p:spTree>
    <p:extLst>
      <p:ext uri="{BB962C8B-B14F-4D97-AF65-F5344CB8AC3E}">
        <p14:creationId xmlns:p14="http://schemas.microsoft.com/office/powerpoint/2010/main" xmlns="" val="2225234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8" r:id="rId1"/>
    <p:sldLayoutId id="2147483709" r:id="rId2"/>
  </p:sldLayoutIdLst>
  <p:hf hdr="0" ftr="0"/>
  <p:txStyles>
    <p:titleStyle>
      <a:lvl1pPr algn="l" rtl="0" eaLnBrk="0" fontAlgn="base" hangingPunct="0">
        <a:spcBef>
          <a:spcPct val="0"/>
        </a:spcBef>
        <a:spcAft>
          <a:spcPct val="0"/>
        </a:spcAft>
        <a:defRPr sz="2700" kern="1200">
          <a:solidFill>
            <a:schemeClr val="tx1"/>
          </a:solidFill>
          <a:latin typeface="+mj-lt"/>
          <a:ea typeface="+mj-ea"/>
          <a:cs typeface="+mj-cs"/>
        </a:defRPr>
      </a:lvl1pPr>
      <a:lvl2pPr algn="l" rtl="0" eaLnBrk="0" fontAlgn="base" hangingPunct="0">
        <a:spcBef>
          <a:spcPct val="0"/>
        </a:spcBef>
        <a:spcAft>
          <a:spcPct val="0"/>
        </a:spcAft>
        <a:defRPr sz="2700">
          <a:solidFill>
            <a:schemeClr val="tx1"/>
          </a:solidFill>
          <a:latin typeface="Times New Roman" panose="02020603050405020304" pitchFamily="18" charset="0"/>
          <a:ea typeface="宋体" panose="02010600030101010101" pitchFamily="2" charset="-122"/>
        </a:defRPr>
      </a:lvl2pPr>
      <a:lvl3pPr algn="l" rtl="0" eaLnBrk="0" fontAlgn="base" hangingPunct="0">
        <a:spcBef>
          <a:spcPct val="0"/>
        </a:spcBef>
        <a:spcAft>
          <a:spcPct val="0"/>
        </a:spcAft>
        <a:defRPr sz="2700">
          <a:solidFill>
            <a:schemeClr val="tx1"/>
          </a:solidFill>
          <a:latin typeface="Times New Roman" panose="02020603050405020304" pitchFamily="18" charset="0"/>
          <a:ea typeface="宋体" panose="02010600030101010101" pitchFamily="2" charset="-122"/>
        </a:defRPr>
      </a:lvl3pPr>
      <a:lvl4pPr algn="l" rtl="0" eaLnBrk="0" fontAlgn="base" hangingPunct="0">
        <a:spcBef>
          <a:spcPct val="0"/>
        </a:spcBef>
        <a:spcAft>
          <a:spcPct val="0"/>
        </a:spcAft>
        <a:defRPr sz="2700">
          <a:solidFill>
            <a:schemeClr val="tx1"/>
          </a:solidFill>
          <a:latin typeface="Times New Roman" panose="02020603050405020304" pitchFamily="18" charset="0"/>
          <a:ea typeface="宋体" panose="02010600030101010101" pitchFamily="2" charset="-122"/>
        </a:defRPr>
      </a:lvl4pPr>
      <a:lvl5pPr algn="l" rtl="0" eaLnBrk="0" fontAlgn="base" hangingPunct="0">
        <a:spcBef>
          <a:spcPct val="0"/>
        </a:spcBef>
        <a:spcAft>
          <a:spcPct val="0"/>
        </a:spcAft>
        <a:defRPr sz="2700">
          <a:solidFill>
            <a:schemeClr val="tx1"/>
          </a:solidFill>
          <a:latin typeface="Times New Roman" panose="02020603050405020304" pitchFamily="18" charset="0"/>
          <a:ea typeface="宋体" panose="02010600030101010101" pitchFamily="2" charset="-122"/>
        </a:defRPr>
      </a:lvl5pPr>
      <a:lvl6pPr marL="457200" algn="l" rtl="0" fontAlgn="base">
        <a:spcBef>
          <a:spcPct val="0"/>
        </a:spcBef>
        <a:spcAft>
          <a:spcPct val="0"/>
        </a:spcAft>
        <a:defRPr sz="2700">
          <a:solidFill>
            <a:schemeClr val="tx1"/>
          </a:solidFill>
          <a:latin typeface="Times New Roman" panose="02020603050405020304" pitchFamily="18" charset="0"/>
          <a:ea typeface="宋体" panose="02010600030101010101" pitchFamily="2" charset="-122"/>
        </a:defRPr>
      </a:lvl6pPr>
      <a:lvl7pPr marL="914400" algn="l" rtl="0" fontAlgn="base">
        <a:spcBef>
          <a:spcPct val="0"/>
        </a:spcBef>
        <a:spcAft>
          <a:spcPct val="0"/>
        </a:spcAft>
        <a:defRPr sz="2700">
          <a:solidFill>
            <a:schemeClr val="tx1"/>
          </a:solidFill>
          <a:latin typeface="Times New Roman" panose="02020603050405020304" pitchFamily="18" charset="0"/>
          <a:ea typeface="宋体" panose="02010600030101010101" pitchFamily="2" charset="-122"/>
        </a:defRPr>
      </a:lvl7pPr>
      <a:lvl8pPr marL="1371600" algn="l" rtl="0" fontAlgn="base">
        <a:spcBef>
          <a:spcPct val="0"/>
        </a:spcBef>
        <a:spcAft>
          <a:spcPct val="0"/>
        </a:spcAft>
        <a:defRPr sz="2700">
          <a:solidFill>
            <a:schemeClr val="tx1"/>
          </a:solidFill>
          <a:latin typeface="Times New Roman" panose="02020603050405020304" pitchFamily="18" charset="0"/>
          <a:ea typeface="宋体" panose="02010600030101010101" pitchFamily="2" charset="-122"/>
        </a:defRPr>
      </a:lvl8pPr>
      <a:lvl9pPr marL="1828800" algn="l" rtl="0" fontAlgn="base">
        <a:spcBef>
          <a:spcPct val="0"/>
        </a:spcBef>
        <a:spcAft>
          <a:spcPct val="0"/>
        </a:spcAft>
        <a:defRPr sz="2700">
          <a:solidFill>
            <a:schemeClr val="tx1"/>
          </a:solidFill>
          <a:latin typeface="Times New Roman" panose="02020603050405020304" pitchFamily="18" charset="0"/>
          <a:ea typeface="宋体" panose="02010600030101010101" pitchFamily="2" charset="-122"/>
        </a:defRPr>
      </a:lvl9pPr>
    </p:titleStyle>
    <p:bodyStyle>
      <a:lvl1pPr marL="269875" indent="-269875"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1pPr>
      <a:lvl2pPr marL="534988" indent="-263525" algn="l" rtl="0" eaLnBrk="0" fontAlgn="base" hangingPunct="0">
        <a:spcBef>
          <a:spcPct val="20000"/>
        </a:spcBef>
        <a:spcAft>
          <a:spcPct val="0"/>
        </a:spcAft>
        <a:buFont typeface="Arial" panose="020B0604020202020204" pitchFamily="34" charset="0"/>
        <a:buChar char="–"/>
        <a:defRPr sz="1300" kern="1200">
          <a:solidFill>
            <a:schemeClr val="tx1"/>
          </a:solidFill>
          <a:latin typeface="+mn-lt"/>
          <a:ea typeface="+mn-ea"/>
          <a:cs typeface="+mn-cs"/>
        </a:defRPr>
      </a:lvl2pPr>
      <a:lvl3pPr marL="806450" indent="-269875" algn="l" rtl="0" eaLnBrk="0" fontAlgn="base" hangingPunct="0">
        <a:spcBef>
          <a:spcPct val="20000"/>
        </a:spcBef>
        <a:spcAft>
          <a:spcPct val="0"/>
        </a:spcAft>
        <a:buFont typeface="Arial" panose="020B0604020202020204" pitchFamily="34" charset="0"/>
        <a:buChar char="•"/>
        <a:defRPr sz="1200" kern="1200">
          <a:solidFill>
            <a:schemeClr val="tx1"/>
          </a:solidFill>
          <a:latin typeface="+mn-lt"/>
          <a:ea typeface="+mn-ea"/>
          <a:cs typeface="+mn-cs"/>
        </a:defRPr>
      </a:lvl3pPr>
      <a:lvl4pPr marL="1077913" indent="-269875" algn="l" rtl="0" eaLnBrk="0" fontAlgn="base" hangingPunct="0">
        <a:spcBef>
          <a:spcPct val="20000"/>
        </a:spcBef>
        <a:spcAft>
          <a:spcPct val="0"/>
        </a:spcAft>
        <a:buFont typeface="Arial" panose="020B0604020202020204" pitchFamily="34" charset="0"/>
        <a:buChar char="–"/>
        <a:defRPr sz="1000" kern="1200">
          <a:solidFill>
            <a:schemeClr val="tx1"/>
          </a:solidFill>
          <a:latin typeface="+mn-lt"/>
          <a:ea typeface="+mn-ea"/>
          <a:cs typeface="+mn-cs"/>
        </a:defRPr>
      </a:lvl4pPr>
      <a:lvl5pPr marL="1341438" indent="-263525" algn="l" rtl="0" eaLnBrk="0" fontAlgn="base" hangingPunct="0">
        <a:spcBef>
          <a:spcPct val="20000"/>
        </a:spcBef>
        <a:spcAft>
          <a:spcPct val="0"/>
        </a:spcAft>
        <a:buFont typeface="Arial" panose="020B0604020202020204" pitchFamily="34" charset="0"/>
        <a:buChar char="»"/>
        <a:defRPr sz="1000" kern="1200">
          <a:solidFill>
            <a:schemeClr val="tx1"/>
          </a:solidFill>
          <a:latin typeface="+mn-lt"/>
          <a:ea typeface="+mn-ea"/>
          <a:cs typeface="+mn-cs"/>
        </a:defRPr>
      </a:lvl5pPr>
      <a:lvl6pPr marL="2514768" indent="-228615" algn="l" defTabSz="914461" rtl="0" eaLnBrk="1" latinLnBrk="0" hangingPunct="1">
        <a:spcBef>
          <a:spcPct val="20000"/>
        </a:spcBef>
        <a:buFont typeface="Arial" pitchFamily="34" charset="0"/>
        <a:buChar char="•"/>
        <a:defRPr sz="2025" kern="1200">
          <a:solidFill>
            <a:schemeClr val="tx1"/>
          </a:solidFill>
          <a:latin typeface="+mn-lt"/>
          <a:ea typeface="+mn-ea"/>
          <a:cs typeface="+mn-cs"/>
        </a:defRPr>
      </a:lvl6pPr>
      <a:lvl7pPr marL="2971998" indent="-228615" algn="l" defTabSz="914461" rtl="0" eaLnBrk="1" latinLnBrk="0" hangingPunct="1">
        <a:spcBef>
          <a:spcPct val="20000"/>
        </a:spcBef>
        <a:buFont typeface="Arial" pitchFamily="34" charset="0"/>
        <a:buChar char="•"/>
        <a:defRPr sz="2025" kern="1200">
          <a:solidFill>
            <a:schemeClr val="tx1"/>
          </a:solidFill>
          <a:latin typeface="+mn-lt"/>
          <a:ea typeface="+mn-ea"/>
          <a:cs typeface="+mn-cs"/>
        </a:defRPr>
      </a:lvl7pPr>
      <a:lvl8pPr marL="3429228" indent="-228615" algn="l" defTabSz="914461" rtl="0" eaLnBrk="1" latinLnBrk="0" hangingPunct="1">
        <a:spcBef>
          <a:spcPct val="20000"/>
        </a:spcBef>
        <a:buFont typeface="Arial" pitchFamily="34" charset="0"/>
        <a:buChar char="•"/>
        <a:defRPr sz="2025" kern="1200">
          <a:solidFill>
            <a:schemeClr val="tx1"/>
          </a:solidFill>
          <a:latin typeface="+mn-lt"/>
          <a:ea typeface="+mn-ea"/>
          <a:cs typeface="+mn-cs"/>
        </a:defRPr>
      </a:lvl8pPr>
      <a:lvl9pPr marL="3886459" indent="-228615" algn="l" defTabSz="914461" rtl="0" eaLnBrk="1" latinLnBrk="0" hangingPunct="1">
        <a:spcBef>
          <a:spcPct val="20000"/>
        </a:spcBef>
        <a:buFont typeface="Arial" pitchFamily="34" charset="0"/>
        <a:buChar char="•"/>
        <a:defRPr sz="2025" kern="1200">
          <a:solidFill>
            <a:schemeClr val="tx1"/>
          </a:solidFill>
          <a:latin typeface="+mn-lt"/>
          <a:ea typeface="+mn-ea"/>
          <a:cs typeface="+mn-cs"/>
        </a:defRPr>
      </a:lvl9pPr>
    </p:bodyStyle>
    <p:otherStyle>
      <a:defPPr>
        <a:defRPr lang="zh-CN"/>
      </a:defPPr>
      <a:lvl1pPr marL="0" algn="l" defTabSz="914461" rtl="0" eaLnBrk="1" latinLnBrk="0" hangingPunct="1">
        <a:defRPr sz="1800" kern="1200">
          <a:solidFill>
            <a:schemeClr val="tx1"/>
          </a:solidFill>
          <a:latin typeface="+mn-lt"/>
          <a:ea typeface="+mn-ea"/>
          <a:cs typeface="+mn-cs"/>
        </a:defRPr>
      </a:lvl1pPr>
      <a:lvl2pPr marL="457231" algn="l" defTabSz="914461" rtl="0" eaLnBrk="1" latinLnBrk="0" hangingPunct="1">
        <a:defRPr sz="1800" kern="1200">
          <a:solidFill>
            <a:schemeClr val="tx1"/>
          </a:solidFill>
          <a:latin typeface="+mn-lt"/>
          <a:ea typeface="+mn-ea"/>
          <a:cs typeface="+mn-cs"/>
        </a:defRPr>
      </a:lvl2pPr>
      <a:lvl3pPr marL="914461" algn="l" defTabSz="914461" rtl="0" eaLnBrk="1" latinLnBrk="0" hangingPunct="1">
        <a:defRPr sz="1800" kern="1200">
          <a:solidFill>
            <a:schemeClr val="tx1"/>
          </a:solidFill>
          <a:latin typeface="+mn-lt"/>
          <a:ea typeface="+mn-ea"/>
          <a:cs typeface="+mn-cs"/>
        </a:defRPr>
      </a:lvl3pPr>
      <a:lvl4pPr marL="1371692" algn="l" defTabSz="914461" rtl="0" eaLnBrk="1" latinLnBrk="0" hangingPunct="1">
        <a:defRPr sz="1800" kern="1200">
          <a:solidFill>
            <a:schemeClr val="tx1"/>
          </a:solidFill>
          <a:latin typeface="+mn-lt"/>
          <a:ea typeface="+mn-ea"/>
          <a:cs typeface="+mn-cs"/>
        </a:defRPr>
      </a:lvl4pPr>
      <a:lvl5pPr marL="1828922" algn="l" defTabSz="914461" rtl="0" eaLnBrk="1" latinLnBrk="0" hangingPunct="1">
        <a:defRPr sz="1800" kern="1200">
          <a:solidFill>
            <a:schemeClr val="tx1"/>
          </a:solidFill>
          <a:latin typeface="+mn-lt"/>
          <a:ea typeface="+mn-ea"/>
          <a:cs typeface="+mn-cs"/>
        </a:defRPr>
      </a:lvl5pPr>
      <a:lvl6pPr marL="2286153" algn="l" defTabSz="914461" rtl="0" eaLnBrk="1" latinLnBrk="0" hangingPunct="1">
        <a:defRPr sz="1800" kern="1200">
          <a:solidFill>
            <a:schemeClr val="tx1"/>
          </a:solidFill>
          <a:latin typeface="+mn-lt"/>
          <a:ea typeface="+mn-ea"/>
          <a:cs typeface="+mn-cs"/>
        </a:defRPr>
      </a:lvl6pPr>
      <a:lvl7pPr marL="2743383" algn="l" defTabSz="914461" rtl="0" eaLnBrk="1" latinLnBrk="0" hangingPunct="1">
        <a:defRPr sz="1800" kern="1200">
          <a:solidFill>
            <a:schemeClr val="tx1"/>
          </a:solidFill>
          <a:latin typeface="+mn-lt"/>
          <a:ea typeface="+mn-ea"/>
          <a:cs typeface="+mn-cs"/>
        </a:defRPr>
      </a:lvl7pPr>
      <a:lvl8pPr marL="3200613" algn="l" defTabSz="914461" rtl="0" eaLnBrk="1" latinLnBrk="0" hangingPunct="1">
        <a:defRPr sz="1800" kern="1200">
          <a:solidFill>
            <a:schemeClr val="tx1"/>
          </a:solidFill>
          <a:latin typeface="+mn-lt"/>
          <a:ea typeface="+mn-ea"/>
          <a:cs typeface="+mn-cs"/>
        </a:defRPr>
      </a:lvl8pPr>
      <a:lvl9pPr marL="3657843" algn="l" defTabSz="914461"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2137" y="1286654"/>
            <a:ext cx="8640209" cy="1440160"/>
          </a:xfrm>
        </p:spPr>
        <p:txBody>
          <a:bodyPr/>
          <a:lstStyle/>
          <a:p>
            <a:pPr lvl="2" algn="ctr" fontAlgn="ctr"/>
            <a:r>
              <a:rPr lang="en-US" altLang="zh-CN" sz="3200" dirty="0" smtClean="0"/>
              <a:t>WF</a:t>
            </a:r>
            <a:r>
              <a:rPr lang="en-US" altLang="zh-CN" sz="3200" dirty="0" smtClean="0">
                <a:solidFill>
                  <a:srgbClr val="FF0000"/>
                </a:solidFill>
              </a:rPr>
              <a:t> </a:t>
            </a:r>
            <a:r>
              <a:rPr lang="en-US" altLang="zh-CN" sz="3200" dirty="0" smtClean="0"/>
              <a:t>on lower and upper frequency limits and MBW for NR UE </a:t>
            </a:r>
            <a:r>
              <a:rPr lang="en-US" altLang="zh-CN" sz="3200" dirty="0" err="1" smtClean="0"/>
              <a:t>Tx</a:t>
            </a:r>
            <a:r>
              <a:rPr lang="en-US" altLang="zh-CN" sz="3200" dirty="0" smtClean="0"/>
              <a:t> spurious emission</a:t>
            </a:r>
            <a:endParaRPr lang="zh-CN" altLang="en-US" sz="3200" dirty="0"/>
          </a:p>
        </p:txBody>
      </p:sp>
      <p:sp>
        <p:nvSpPr>
          <p:cNvPr id="3" name="文本占位符 2"/>
          <p:cNvSpPr>
            <a:spLocks noGrp="1"/>
          </p:cNvSpPr>
          <p:nvPr>
            <p:ph type="body" sz="quarter" idx="10"/>
          </p:nvPr>
        </p:nvSpPr>
        <p:spPr/>
        <p:txBody>
          <a:bodyPr/>
          <a:lstStyle/>
          <a:p>
            <a:r>
              <a:rPr lang="en-GB" altLang="zh-CN" b="1" dirty="0" smtClean="0"/>
              <a:t>ZTE Corporation</a:t>
            </a:r>
            <a:endParaRPr lang="zh-CN" altLang="en-US" dirty="0"/>
          </a:p>
        </p:txBody>
      </p:sp>
      <p:graphicFrame>
        <p:nvGraphicFramePr>
          <p:cNvPr id="5" name="表格占位符 4"/>
          <p:cNvGraphicFramePr>
            <a:graphicFrameLocks noGrp="1"/>
          </p:cNvGraphicFramePr>
          <p:nvPr>
            <p:ph type="tbl" sz="quarter" idx="11"/>
            <p:extLst>
              <p:ext uri="{D42A27DB-BD31-4B8C-83A1-F6EECF244321}">
                <p14:modId xmlns:p14="http://schemas.microsoft.com/office/powerpoint/2010/main" xmlns="" val="1367677772"/>
              </p:ext>
            </p:extLst>
          </p:nvPr>
        </p:nvGraphicFramePr>
        <p:xfrm>
          <a:off x="252413" y="314325"/>
          <a:ext cx="8640762" cy="1285240"/>
        </p:xfrm>
        <a:graphic>
          <a:graphicData uri="http://schemas.openxmlformats.org/drawingml/2006/table">
            <a:tbl>
              <a:tblPr firstRow="1" bandRow="1">
                <a:tableStyleId>{2D5ABB26-0587-4C30-8999-92F81FD0307C}</a:tableStyleId>
              </a:tblPr>
              <a:tblGrid>
                <a:gridCol w="4320381">
                  <a:extLst>
                    <a:ext uri="{9D8B030D-6E8A-4147-A177-3AD203B41FA5}">
                      <a16:colId xmlns="" xmlns:a16="http://schemas.microsoft.com/office/drawing/2014/main" val="20000"/>
                    </a:ext>
                  </a:extLst>
                </a:gridCol>
                <a:gridCol w="4320381">
                  <a:extLst>
                    <a:ext uri="{9D8B030D-6E8A-4147-A177-3AD203B41FA5}">
                      <a16:colId xmlns="" xmlns:a16="http://schemas.microsoft.com/office/drawing/2014/main" val="20001"/>
                    </a:ext>
                  </a:extLst>
                </a:gridCol>
              </a:tblGrid>
              <a:tr h="370840">
                <a:tc>
                  <a:txBody>
                    <a:bodyPr/>
                    <a:lstStyle/>
                    <a:p>
                      <a:r>
                        <a:rPr lang="en-US" sz="1800" kern="1200" dirty="0">
                          <a:solidFill>
                            <a:schemeClr val="tx1"/>
                          </a:solidFill>
                          <a:latin typeface="+mn-lt"/>
                          <a:ea typeface="+mn-ea"/>
                          <a:cs typeface="+mn-cs"/>
                        </a:rPr>
                        <a:t>3GPP TSG-RAN WG4 </a:t>
                      </a:r>
                      <a:r>
                        <a:rPr lang="en-US" sz="1800" kern="1200" dirty="0" smtClean="0">
                          <a:solidFill>
                            <a:schemeClr val="tx1"/>
                          </a:solidFill>
                          <a:latin typeface="+mn-lt"/>
                          <a:ea typeface="+mn-ea"/>
                          <a:cs typeface="+mn-cs"/>
                        </a:rPr>
                        <a:t>Meeting #82bis</a:t>
                      </a:r>
                      <a:endParaRPr lang="en-US" sz="1800" kern="1200" dirty="0">
                        <a:solidFill>
                          <a:schemeClr val="tx1"/>
                        </a:solidFill>
                        <a:latin typeface="+mn-lt"/>
                        <a:ea typeface="+mn-ea"/>
                        <a:cs typeface="+mn-cs"/>
                      </a:endParaRPr>
                    </a:p>
                  </a:txBody>
                  <a:tcPr/>
                </a:tc>
                <a:tc>
                  <a:txBody>
                    <a:bodyPr/>
                    <a:lstStyle/>
                    <a:p>
                      <a:pPr marL="0" marR="0" indent="0" algn="r" defTabSz="914461" rtl="0" eaLnBrk="1" fontAlgn="auto" latinLnBrk="0" hangingPunct="1">
                        <a:lnSpc>
                          <a:spcPct val="100000"/>
                        </a:lnSpc>
                        <a:spcBef>
                          <a:spcPts val="0"/>
                        </a:spcBef>
                        <a:spcAft>
                          <a:spcPts val="0"/>
                        </a:spcAft>
                        <a:buClrTx/>
                        <a:buSzTx/>
                        <a:buFontTx/>
                        <a:buNone/>
                        <a:tabLst/>
                        <a:defRPr/>
                      </a:pPr>
                      <a:r>
                        <a:rPr lang="en-US" sz="1800" kern="1200" baseline="0" dirty="0" smtClean="0">
                          <a:solidFill>
                            <a:schemeClr val="tx1"/>
                          </a:solidFill>
                          <a:latin typeface="+mn-lt"/>
                          <a:ea typeface="+mn-ea"/>
                          <a:cs typeface="+mn-cs"/>
                        </a:rPr>
                        <a:t>R4-1703206</a:t>
                      </a:r>
                      <a:endParaRPr lang="zh-CN" altLang="en-US" sz="1800" dirty="0">
                        <a:solidFill>
                          <a:schemeClr val="tx1"/>
                        </a:solidFill>
                      </a:endParaRPr>
                    </a:p>
                  </a:txBody>
                  <a:tcPr/>
                </a:tc>
                <a:extLst>
                  <a:ext uri="{0D108BD9-81ED-4DB2-BD59-A6C34878D82A}">
                    <a16:rowId xmlns="" xmlns:a16="http://schemas.microsoft.com/office/drawing/2014/main" val="10000"/>
                  </a:ext>
                </a:extLst>
              </a:tr>
              <a:tr h="370840">
                <a:tc>
                  <a:txBody>
                    <a:bodyPr/>
                    <a:lstStyle/>
                    <a:p>
                      <a:pPr marL="0" marR="0" indent="0" algn="l" defTabSz="914461" rtl="0" eaLnBrk="1" fontAlgn="auto" latinLnBrk="0" hangingPunct="1">
                        <a:lnSpc>
                          <a:spcPct val="100000"/>
                        </a:lnSpc>
                        <a:spcBef>
                          <a:spcPts val="0"/>
                        </a:spcBef>
                        <a:spcAft>
                          <a:spcPts val="0"/>
                        </a:spcAft>
                        <a:buClrTx/>
                        <a:buSzTx/>
                        <a:buFontTx/>
                        <a:buNone/>
                        <a:tabLst/>
                        <a:defRPr/>
                      </a:pPr>
                      <a:r>
                        <a:rPr lang="en-US" sz="1800" b="0" kern="1200" dirty="0" smtClean="0">
                          <a:solidFill>
                            <a:schemeClr val="tx1"/>
                          </a:solidFill>
                          <a:latin typeface="+mn-lt"/>
                          <a:ea typeface="+mn-ea"/>
                          <a:cs typeface="+mn-cs"/>
                        </a:rPr>
                        <a:t>Spokane, US, 3 - 7 April, 2017</a:t>
                      </a:r>
                    </a:p>
                    <a:p>
                      <a:pPr marL="0" marR="0" indent="0" algn="l" defTabSz="914461" rtl="0" eaLnBrk="1" fontAlgn="auto" latinLnBrk="0" hangingPunct="1">
                        <a:lnSpc>
                          <a:spcPct val="100000"/>
                        </a:lnSpc>
                        <a:spcBef>
                          <a:spcPts val="0"/>
                        </a:spcBef>
                        <a:spcAft>
                          <a:spcPts val="0"/>
                        </a:spcAft>
                        <a:buClrTx/>
                        <a:buSzTx/>
                        <a:buFontTx/>
                        <a:buNone/>
                        <a:tabLst/>
                        <a:defRPr/>
                      </a:pPr>
                      <a:r>
                        <a:rPr lang="en-US" sz="1800" b="0" kern="1200" dirty="0" smtClean="0">
                          <a:solidFill>
                            <a:schemeClr val="tx1"/>
                          </a:solidFill>
                          <a:latin typeface="+mn-lt"/>
                          <a:ea typeface="+mn-ea"/>
                          <a:cs typeface="+mn-cs"/>
                        </a:rPr>
                        <a:t>Agenda item:</a:t>
                      </a:r>
                      <a:r>
                        <a:rPr lang="en-US" sz="1800" b="1" kern="1200" dirty="0" smtClean="0">
                          <a:solidFill>
                            <a:schemeClr val="tx1"/>
                          </a:solidFill>
                          <a:latin typeface="+mn-lt"/>
                          <a:ea typeface="+mn-ea"/>
                          <a:cs typeface="+mn-cs"/>
                        </a:rPr>
                        <a:t>	</a:t>
                      </a:r>
                      <a:r>
                        <a:rPr lang="en-US" sz="1800" kern="1200" dirty="0" smtClean="0">
                          <a:solidFill>
                            <a:schemeClr val="tx1"/>
                          </a:solidFill>
                          <a:latin typeface="+mn-lt"/>
                          <a:ea typeface="+mn-ea"/>
                          <a:cs typeface="+mn-cs"/>
                        </a:rPr>
                        <a:t>10.4.2.2</a:t>
                      </a:r>
                    </a:p>
                    <a:p>
                      <a:pPr marL="0" marR="0" indent="0" algn="l" defTabSz="914461" rtl="0" eaLnBrk="1" fontAlgn="auto" latinLnBrk="0" hangingPunct="1">
                        <a:lnSpc>
                          <a:spcPct val="100000"/>
                        </a:lnSpc>
                        <a:spcBef>
                          <a:spcPts val="0"/>
                        </a:spcBef>
                        <a:spcAft>
                          <a:spcPts val="0"/>
                        </a:spcAft>
                        <a:buClrTx/>
                        <a:buSzTx/>
                        <a:buFontTx/>
                        <a:buNone/>
                        <a:tabLst/>
                        <a:defRPr/>
                      </a:pPr>
                      <a:endParaRPr lang="en-US" sz="1800" b="0" kern="1200" dirty="0">
                        <a:solidFill>
                          <a:schemeClr val="tx1"/>
                        </a:solidFill>
                        <a:latin typeface="+mn-lt"/>
                        <a:ea typeface="+mn-ea"/>
                        <a:cs typeface="+mn-cs"/>
                      </a:endParaRPr>
                    </a:p>
                  </a:txBody>
                  <a:tcPr/>
                </a:tc>
                <a:tc>
                  <a:txBody>
                    <a:bodyPr/>
                    <a:lstStyle/>
                    <a:p>
                      <a:endParaRPr lang="zh-CN" altLang="en-US" dirty="0"/>
                    </a:p>
                  </a:txBody>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8283856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en-US" altLang="zh-CN" dirty="0" smtClean="0"/>
              <a:t>Background</a:t>
            </a:r>
            <a:endParaRPr lang="zh-CN" altLang="en-US" dirty="0"/>
          </a:p>
        </p:txBody>
      </p:sp>
      <p:sp>
        <p:nvSpPr>
          <p:cNvPr id="3" name="内容占位符 2"/>
          <p:cNvSpPr>
            <a:spLocks noGrp="1"/>
          </p:cNvSpPr>
          <p:nvPr>
            <p:ph sz="quarter" idx="13"/>
          </p:nvPr>
        </p:nvSpPr>
        <p:spPr>
          <a:xfrm>
            <a:off x="252391" y="981075"/>
            <a:ext cx="8640508" cy="3163099"/>
          </a:xfrm>
        </p:spPr>
        <p:txBody>
          <a:bodyPr/>
          <a:lstStyle/>
          <a:p>
            <a:pPr eaLnBrk="1" hangingPunct="1">
              <a:lnSpc>
                <a:spcPct val="90000"/>
              </a:lnSpc>
            </a:pPr>
            <a:r>
              <a:rPr lang="en-GB" altLang="zh-CN" dirty="0" smtClean="0"/>
              <a:t>In last meeting, the concept of frequency “Range 1 and Range 2” [1] has been introduced to specify RF requirements for NR. the threshold between frequency Range 1 and Range 2 hasn’t decided yet.</a:t>
            </a:r>
          </a:p>
          <a:p>
            <a:pPr eaLnBrk="1" hangingPunct="1">
              <a:lnSpc>
                <a:spcPct val="90000"/>
              </a:lnSpc>
            </a:pPr>
            <a:r>
              <a:rPr lang="en-GB" altLang="zh-CN" dirty="0" smtClean="0"/>
              <a:t>the upper and lower frequency limit and measurement bandwidth for NR are still incomplete although some conclusions have been captured into TR38.803[2][3].</a:t>
            </a:r>
          </a:p>
          <a:p>
            <a:pPr eaLnBrk="1" hangingPunct="1">
              <a:lnSpc>
                <a:spcPct val="90000"/>
              </a:lnSpc>
            </a:pPr>
            <a:r>
              <a:rPr lang="en-GB" altLang="zh-CN" dirty="0" smtClean="0"/>
              <a:t>For above 13 GHz transmission, it has been agreed that upper frequency limit should be specified as 2nd harmonics of the upper edge of the UL operating band including the full harmonic spectrum [2]</a:t>
            </a:r>
          </a:p>
          <a:p>
            <a:pPr eaLnBrk="1" hangingPunct="1">
              <a:lnSpc>
                <a:spcPct val="90000"/>
              </a:lnSpc>
            </a:pPr>
            <a:r>
              <a:rPr lang="en-GB" altLang="zh-CN" dirty="0" smtClean="0"/>
              <a:t> the upper limit will be very high (up to 200 GHz) if the NR frequency range is high according to ITU-R SM.329 [4]. For saving test time,1MHz measure bandwidth may be a little small for that much of high upper limit.[5]</a:t>
            </a:r>
            <a:endParaRPr lang="zh-CN" altLang="en-US" dirty="0" smtClean="0"/>
          </a:p>
        </p:txBody>
      </p:sp>
      <p:sp>
        <p:nvSpPr>
          <p:cNvPr id="4" name="灯片编号占位符 3"/>
          <p:cNvSpPr>
            <a:spLocks noGrp="1"/>
          </p:cNvSpPr>
          <p:nvPr>
            <p:ph type="sldNum" sz="quarter" idx="14"/>
          </p:nvPr>
        </p:nvSpPr>
        <p:spPr/>
        <p:txBody>
          <a:bodyPr/>
          <a:lstStyle/>
          <a:p>
            <a:pPr>
              <a:defRPr/>
            </a:pPr>
            <a:fld id="{2E6F92DE-F565-4A0B-9DA6-F9FE5ADC952E}" type="slidenum">
              <a:rPr lang="en-US" smtClean="0"/>
              <a:pPr>
                <a:defRPr/>
              </a:pPr>
              <a:t>2</a:t>
            </a:fld>
            <a:endParaRPr lang="en-US" dirty="0"/>
          </a:p>
        </p:txBody>
      </p:sp>
      <p:sp>
        <p:nvSpPr>
          <p:cNvPr id="5" name="矩形 4"/>
          <p:cNvSpPr/>
          <p:nvPr/>
        </p:nvSpPr>
        <p:spPr>
          <a:xfrm>
            <a:off x="252690" y="4144174"/>
            <a:ext cx="8893197" cy="1200329"/>
          </a:xfrm>
          <a:prstGeom prst="rect">
            <a:avLst/>
          </a:prstGeom>
        </p:spPr>
        <p:txBody>
          <a:bodyPr wrap="square">
            <a:spAutoFit/>
          </a:bodyPr>
          <a:lstStyle/>
          <a:p>
            <a:pPr eaLnBrk="1" hangingPunct="1"/>
            <a:r>
              <a:rPr lang="en-US" altLang="zh-CN" sz="1200" dirty="0" smtClean="0"/>
              <a:t>[1] </a:t>
            </a:r>
            <a:r>
              <a:rPr lang="en-GB" altLang="zh-CN" sz="1200" dirty="0" smtClean="0"/>
              <a:t> R4-1701520, Applicability of UE RF conducted and OTA requirements, NTT DOCOMO, INC.</a:t>
            </a:r>
            <a:endParaRPr lang="zh-CN" altLang="zh-CN" sz="1200" dirty="0" smtClean="0"/>
          </a:p>
          <a:p>
            <a:pPr eaLnBrk="1" hangingPunct="1"/>
            <a:r>
              <a:rPr lang="en-GB" altLang="zh-CN" sz="1200" dirty="0" smtClean="0"/>
              <a:t>[2] R4-1702045, TP for TR 38.803: SI agreements and background for each UE RF requirement. NTT DOCOMO, INC.</a:t>
            </a:r>
            <a:endParaRPr lang="zh-CN" altLang="zh-CN" sz="1200" dirty="0" smtClean="0"/>
          </a:p>
          <a:p>
            <a:pPr eaLnBrk="1" hangingPunct="1"/>
            <a:r>
              <a:rPr lang="en-GB" altLang="zh-CN" sz="1200" dirty="0" smtClean="0"/>
              <a:t>[3] R4-1702044, TP for TR 38.803: Summary of SI agreements on UE RF aspects, NTT DOCOMO, INC.</a:t>
            </a:r>
            <a:endParaRPr lang="zh-CN" altLang="zh-CN" sz="1200" dirty="0" smtClean="0"/>
          </a:p>
          <a:p>
            <a:pPr eaLnBrk="1" hangingPunct="1"/>
            <a:r>
              <a:rPr lang="en-GB" altLang="zh-CN" sz="1200" dirty="0" smtClean="0"/>
              <a:t>[4] Recommendation ITU-R SM.329-12, unwanted emissions in the spurious domain</a:t>
            </a:r>
            <a:endParaRPr lang="zh-CN" altLang="zh-CN" sz="1200" dirty="0" smtClean="0"/>
          </a:p>
          <a:p>
            <a:pPr eaLnBrk="1" hangingPunct="1"/>
            <a:r>
              <a:rPr lang="en-US" altLang="zh-CN" sz="1200" dirty="0" smtClean="0"/>
              <a:t>[5] R4-1702847,</a:t>
            </a:r>
            <a:r>
              <a:rPr lang="en-GB" altLang="zh-CN" sz="1200" dirty="0" smtClean="0"/>
              <a:t> NR UE </a:t>
            </a:r>
            <a:r>
              <a:rPr lang="en-GB" altLang="zh-CN" sz="1200" dirty="0" err="1" smtClean="0"/>
              <a:t>Tx</a:t>
            </a:r>
            <a:r>
              <a:rPr lang="en-GB" altLang="zh-CN" sz="1200" dirty="0" smtClean="0"/>
              <a:t> spurious emissions</a:t>
            </a:r>
            <a:r>
              <a:rPr lang="en-US" altLang="zh-CN" sz="1200" dirty="0" smtClean="0"/>
              <a:t>,</a:t>
            </a:r>
            <a:r>
              <a:rPr lang="en-GB" altLang="zh-CN" sz="1200" dirty="0" smtClean="0"/>
              <a:t> ZTE, ZTE Microelectronics</a:t>
            </a:r>
          </a:p>
          <a:p>
            <a:pPr marL="0" indent="0" eaLnBrk="1" hangingPunct="1">
              <a:buNone/>
            </a:pPr>
            <a:r>
              <a:rPr lang="en-US" altLang="zh-CN" sz="1200" dirty="0" smtClean="0"/>
              <a:t>[6] R4-1700864,</a:t>
            </a:r>
            <a:r>
              <a:rPr lang="en-GB" altLang="zh-CN" sz="1200" dirty="0" smtClean="0"/>
              <a:t> NR UE </a:t>
            </a:r>
            <a:r>
              <a:rPr lang="en-GB" altLang="zh-CN" sz="1200" dirty="0" err="1" smtClean="0"/>
              <a:t>Tx</a:t>
            </a:r>
            <a:r>
              <a:rPr lang="en-GB" altLang="zh-CN" sz="1200" dirty="0" smtClean="0"/>
              <a:t> spurious emissions</a:t>
            </a:r>
            <a:r>
              <a:rPr lang="en-US" altLang="zh-CN" sz="1200" dirty="0" smtClean="0"/>
              <a:t>,</a:t>
            </a:r>
            <a:r>
              <a:rPr lang="en-GB" altLang="zh-CN" sz="1200" dirty="0" smtClean="0"/>
              <a:t> ZTE, ZTE Microelectronics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2391" y="4837"/>
            <a:ext cx="8640209" cy="495999"/>
          </a:xfrm>
        </p:spPr>
        <p:txBody>
          <a:bodyPr/>
          <a:lstStyle/>
          <a:p>
            <a:r>
              <a:rPr lang="sv-SE" altLang="zh-CN" dirty="0"/>
              <a:t>Way forward</a:t>
            </a:r>
            <a:endParaRPr lang="zh-CN" altLang="en-US" dirty="0"/>
          </a:p>
        </p:txBody>
      </p:sp>
      <p:sp>
        <p:nvSpPr>
          <p:cNvPr id="3" name="内容占位符 2"/>
          <p:cNvSpPr>
            <a:spLocks noGrp="1"/>
          </p:cNvSpPr>
          <p:nvPr>
            <p:ph sz="quarter" idx="13"/>
          </p:nvPr>
        </p:nvSpPr>
        <p:spPr>
          <a:xfrm>
            <a:off x="233018" y="643711"/>
            <a:ext cx="8912570" cy="5500727"/>
          </a:xfrm>
        </p:spPr>
        <p:txBody>
          <a:bodyPr/>
          <a:lstStyle/>
          <a:p>
            <a:pPr eaLnBrk="1" hangingPunct="1"/>
            <a:r>
              <a:rPr lang="en-GB" altLang="zh-CN" sz="2400" dirty="0" smtClean="0"/>
              <a:t>For range 1</a:t>
            </a:r>
          </a:p>
          <a:p>
            <a:pPr lvl="1"/>
            <a:r>
              <a:rPr lang="en-GB" altLang="zh-CN" dirty="0" smtClean="0"/>
              <a:t>Lower frequency limit</a:t>
            </a:r>
          </a:p>
          <a:p>
            <a:pPr lvl="2"/>
            <a:r>
              <a:rPr lang="en-GB" altLang="zh-CN" dirty="0" smtClean="0"/>
              <a:t>9 KHz for below 6GHz (same as LTE</a:t>
            </a:r>
            <a:r>
              <a:rPr lang="en-GB" altLang="zh-CN" dirty="0" smtClean="0"/>
              <a:t>)</a:t>
            </a:r>
          </a:p>
          <a:p>
            <a:pPr lvl="2"/>
            <a:r>
              <a:rPr lang="en-GB" altLang="zh-CN" dirty="0" smtClean="0"/>
              <a:t>(</a:t>
            </a:r>
            <a:r>
              <a:rPr lang="en-GB" altLang="zh-CN" dirty="0" smtClean="0"/>
              <a:t>30 MHz for above </a:t>
            </a:r>
            <a:r>
              <a:rPr lang="en-GB" altLang="zh-CN" dirty="0" smtClean="0"/>
              <a:t>6GHz)</a:t>
            </a:r>
            <a:r>
              <a:rPr lang="en-US" altLang="zh-CN" dirty="0" smtClean="0"/>
              <a:t>[Note 1]</a:t>
            </a:r>
            <a:endParaRPr lang="en-GB" altLang="zh-CN" dirty="0" smtClean="0"/>
          </a:p>
          <a:p>
            <a:pPr lvl="1"/>
            <a:r>
              <a:rPr lang="en-GB" altLang="zh-CN" dirty="0" smtClean="0"/>
              <a:t>upper frequency limit</a:t>
            </a:r>
          </a:p>
          <a:p>
            <a:pPr lvl="2"/>
            <a:r>
              <a:rPr lang="en-GB" altLang="zh-CN" dirty="0" smtClean="0"/>
              <a:t>5th harmonic of the upper frequency edge of the UL operating band (same as LTE)</a:t>
            </a:r>
          </a:p>
          <a:p>
            <a:pPr lvl="2"/>
            <a:r>
              <a:rPr lang="en-US" altLang="zh-CN" dirty="0" smtClean="0"/>
              <a:t>(26GHz for between 6GHz and </a:t>
            </a:r>
            <a:r>
              <a:rPr lang="en-US" altLang="zh-CN" dirty="0" smtClean="0"/>
              <a:t>13GHz) </a:t>
            </a:r>
            <a:r>
              <a:rPr lang="en-US" altLang="zh-CN" dirty="0" smtClean="0"/>
              <a:t>[Note 1]</a:t>
            </a:r>
          </a:p>
          <a:p>
            <a:pPr lvl="2"/>
            <a:r>
              <a:rPr lang="en-US" altLang="zh-CN" dirty="0" smtClean="0"/>
              <a:t>(2nd harmonic </a:t>
            </a:r>
            <a:r>
              <a:rPr lang="en-GB" altLang="zh-CN" dirty="0" smtClean="0"/>
              <a:t>of the upper frequency edge of the UL operating band </a:t>
            </a:r>
            <a:r>
              <a:rPr lang="en-US" altLang="zh-CN" dirty="0" smtClean="0"/>
              <a:t>for above </a:t>
            </a:r>
            <a:r>
              <a:rPr lang="en-US" altLang="zh-CN" dirty="0" smtClean="0"/>
              <a:t>13GHz)[</a:t>
            </a:r>
            <a:r>
              <a:rPr lang="en-US" altLang="zh-CN" dirty="0" smtClean="0"/>
              <a:t>Note 1]</a:t>
            </a:r>
          </a:p>
          <a:p>
            <a:pPr eaLnBrk="1" hangingPunct="1"/>
            <a:r>
              <a:rPr lang="en-GB" altLang="zh-CN" sz="2400" dirty="0" smtClean="0"/>
              <a:t>For range 2</a:t>
            </a:r>
          </a:p>
          <a:p>
            <a:pPr lvl="1"/>
            <a:r>
              <a:rPr lang="en-GB" altLang="zh-CN" dirty="0" smtClean="0"/>
              <a:t>Lower frequency limit</a:t>
            </a:r>
          </a:p>
          <a:p>
            <a:pPr lvl="2"/>
            <a:r>
              <a:rPr lang="en-GB" altLang="zh-CN" dirty="0" smtClean="0"/>
              <a:t>30 MHz for above 6GHz</a:t>
            </a:r>
          </a:p>
          <a:p>
            <a:pPr lvl="1"/>
            <a:r>
              <a:rPr lang="en-GB" altLang="zh-CN" dirty="0" smtClean="0"/>
              <a:t>Upper frequency limit</a:t>
            </a:r>
          </a:p>
          <a:p>
            <a:pPr lvl="2"/>
            <a:r>
              <a:rPr lang="en-US" altLang="zh-CN" dirty="0" smtClean="0"/>
              <a:t>(26GHz for between 6GHz and </a:t>
            </a:r>
            <a:r>
              <a:rPr lang="en-US" altLang="zh-CN" dirty="0" smtClean="0"/>
              <a:t>13GHz)[</a:t>
            </a:r>
            <a:r>
              <a:rPr lang="en-US" altLang="zh-CN" dirty="0" smtClean="0"/>
              <a:t>Note 2]</a:t>
            </a:r>
          </a:p>
          <a:p>
            <a:pPr lvl="2"/>
            <a:r>
              <a:rPr lang="en-US" altLang="zh-CN" dirty="0" smtClean="0"/>
              <a:t>2nd </a:t>
            </a:r>
            <a:r>
              <a:rPr lang="en-GB" altLang="zh-CN" dirty="0" smtClean="0"/>
              <a:t>harmonic of the upper frequency edge of the UL operating band </a:t>
            </a:r>
            <a:r>
              <a:rPr lang="en-US" altLang="zh-CN" dirty="0" smtClean="0"/>
              <a:t>for above 13GHz</a:t>
            </a:r>
          </a:p>
          <a:p>
            <a:pPr marL="269875" lvl="2">
              <a:buNone/>
            </a:pPr>
            <a:r>
              <a:rPr lang="en-US" altLang="zh-CN" dirty="0" smtClean="0"/>
              <a:t>Note 1: These will be available agreement or issue to should be addressed if the upper frequency limit of Range 1 were extended above 6GHz.</a:t>
            </a:r>
          </a:p>
          <a:p>
            <a:pPr marL="269875" lvl="2">
              <a:buNone/>
            </a:pPr>
            <a:r>
              <a:rPr lang="en-US" altLang="zh-CN" dirty="0" smtClean="0"/>
              <a:t>Note 2: These will be available agreement or issue to should be addressed if the lower frequency limit of Range 2 were extended below 24GHz</a:t>
            </a:r>
            <a:endParaRPr lang="zh-CN" altLang="en-US" dirty="0" smtClean="0"/>
          </a:p>
          <a:p>
            <a:pPr marL="269875" lvl="2">
              <a:buNone/>
            </a:pPr>
            <a:endParaRPr lang="zh-CN" altLang="en-US" dirty="0" smtClean="0"/>
          </a:p>
          <a:p>
            <a:pPr lvl="2">
              <a:buNone/>
            </a:pPr>
            <a:endParaRPr lang="en-US" altLang="zh-CN" dirty="0" smtClean="0"/>
          </a:p>
          <a:p>
            <a:pPr>
              <a:buNone/>
            </a:pPr>
            <a:endParaRPr lang="en-US" altLang="zh-CN" sz="1600" dirty="0" smtClean="0"/>
          </a:p>
        </p:txBody>
      </p:sp>
      <p:sp>
        <p:nvSpPr>
          <p:cNvPr id="4" name="灯片编号占位符 3"/>
          <p:cNvSpPr>
            <a:spLocks noGrp="1"/>
          </p:cNvSpPr>
          <p:nvPr>
            <p:ph type="sldNum" sz="quarter" idx="14"/>
          </p:nvPr>
        </p:nvSpPr>
        <p:spPr/>
        <p:txBody>
          <a:bodyPr/>
          <a:lstStyle/>
          <a:p>
            <a:pPr>
              <a:defRPr/>
            </a:pPr>
            <a:fld id="{2E6F92DE-F565-4A0B-9DA6-F9FE5ADC952E}" type="slidenum">
              <a:rPr lang="en-US" smtClean="0"/>
              <a:pPr>
                <a:defRPr/>
              </a:pPr>
              <a:t>3</a:t>
            </a:fld>
            <a:endParaRPr lang="en-US" dirty="0"/>
          </a:p>
        </p:txBody>
      </p:sp>
    </p:spTree>
    <p:extLst>
      <p:ext uri="{BB962C8B-B14F-4D97-AF65-F5344CB8AC3E}">
        <p14:creationId xmlns:p14="http://schemas.microsoft.com/office/powerpoint/2010/main" xmlns="" val="24712627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nvPr>
        </p:nvSpPr>
        <p:spPr/>
        <p:txBody>
          <a:bodyPr/>
          <a:lstStyle/>
          <a:p>
            <a:pPr eaLnBrk="1" hangingPunct="1"/>
            <a:r>
              <a:rPr lang="en-GB" altLang="zh-CN" sz="2400" dirty="0" smtClean="0"/>
              <a:t>The measure bandwidth</a:t>
            </a:r>
          </a:p>
          <a:p>
            <a:pPr lvl="1"/>
            <a:r>
              <a:rPr lang="en-GB" altLang="zh-CN" dirty="0" smtClean="0"/>
              <a:t>measure bandwidth for below 6GHz (same as LTE) </a:t>
            </a:r>
          </a:p>
          <a:p>
            <a:pPr lvl="2"/>
            <a:r>
              <a:rPr lang="en-US" altLang="zh-CN" dirty="0" smtClean="0"/>
              <a:t>1 kHz between 9 kHz and 150 kHz</a:t>
            </a:r>
            <a:endParaRPr lang="zh-CN" altLang="zh-CN" dirty="0" smtClean="0"/>
          </a:p>
          <a:p>
            <a:pPr lvl="2"/>
            <a:r>
              <a:rPr lang="en-US" altLang="zh-CN" dirty="0" smtClean="0"/>
              <a:t>10 kHz between 150kHz and 30 MHz</a:t>
            </a:r>
            <a:endParaRPr lang="zh-CN" altLang="zh-CN" dirty="0" smtClean="0"/>
          </a:p>
          <a:p>
            <a:pPr lvl="2"/>
            <a:r>
              <a:rPr lang="en-US" altLang="zh-CN" dirty="0" smtClean="0"/>
              <a:t>100 kHz between 30 MHz and 1 GHz</a:t>
            </a:r>
            <a:endParaRPr lang="zh-CN" altLang="zh-CN" dirty="0" smtClean="0"/>
          </a:p>
          <a:p>
            <a:pPr lvl="2"/>
            <a:r>
              <a:rPr lang="en-US" altLang="zh-CN" dirty="0" smtClean="0"/>
              <a:t>1MHz above 1 GHz</a:t>
            </a:r>
          </a:p>
          <a:p>
            <a:pPr lvl="1"/>
            <a:r>
              <a:rPr lang="en-GB" altLang="zh-CN" dirty="0" smtClean="0"/>
              <a:t>measure bandwidth for above 6GHz </a:t>
            </a:r>
          </a:p>
          <a:p>
            <a:pPr lvl="2"/>
            <a:r>
              <a:rPr lang="en-US" altLang="zh-CN" dirty="0" smtClean="0"/>
              <a:t>100 kHz between 30 MHz and 1 GHz</a:t>
            </a:r>
          </a:p>
          <a:p>
            <a:pPr lvl="2"/>
            <a:r>
              <a:rPr lang="en-US" altLang="zh-CN" dirty="0" smtClean="0"/>
              <a:t>1 MHz between 1GHz and  X GHz</a:t>
            </a:r>
          </a:p>
          <a:p>
            <a:pPr lvl="2"/>
            <a:r>
              <a:rPr lang="en-GB" altLang="zh-CN" dirty="0" smtClean="0"/>
              <a:t>Y MHz above X GHz</a:t>
            </a:r>
          </a:p>
          <a:p>
            <a:pPr lvl="2">
              <a:buNone/>
            </a:pPr>
            <a:r>
              <a:rPr lang="en-US" altLang="zh-CN" dirty="0" smtClean="0"/>
              <a:t>it should be investigated whether wider than 1MHz MBW can be introduced or not for high frequency limit.</a:t>
            </a:r>
          </a:p>
          <a:p>
            <a:pPr>
              <a:buNone/>
            </a:pPr>
            <a:endParaRPr lang="en-US" altLang="zh-CN" sz="1600" dirty="0" smtClean="0"/>
          </a:p>
        </p:txBody>
      </p:sp>
      <p:sp>
        <p:nvSpPr>
          <p:cNvPr id="4" name="灯片编号占位符 3"/>
          <p:cNvSpPr>
            <a:spLocks noGrp="1"/>
          </p:cNvSpPr>
          <p:nvPr>
            <p:ph type="sldNum" sz="quarter" idx="14"/>
          </p:nvPr>
        </p:nvSpPr>
        <p:spPr/>
        <p:txBody>
          <a:bodyPr/>
          <a:lstStyle/>
          <a:p>
            <a:pPr>
              <a:defRPr/>
            </a:pPr>
            <a:fld id="{2E6F92DE-F565-4A0B-9DA6-F9FE5ADC952E}" type="slidenum">
              <a:rPr lang="en-US" smtClean="0"/>
              <a:pPr>
                <a:defRPr/>
              </a:pPr>
              <a:t>4</a:t>
            </a:fld>
            <a:endParaRPr lang="en-US" dirty="0"/>
          </a:p>
        </p:txBody>
      </p:sp>
      <p:sp>
        <p:nvSpPr>
          <p:cNvPr id="5" name="标题 1"/>
          <p:cNvSpPr>
            <a:spLocks noGrp="1"/>
          </p:cNvSpPr>
          <p:nvPr>
            <p:ph type="title"/>
          </p:nvPr>
        </p:nvSpPr>
        <p:spPr>
          <a:xfrm>
            <a:off x="252391" y="4837"/>
            <a:ext cx="8640209" cy="495999"/>
          </a:xfrm>
        </p:spPr>
        <p:txBody>
          <a:bodyPr/>
          <a:lstStyle/>
          <a:p>
            <a:r>
              <a:rPr lang="sv-SE" altLang="zh-CN" dirty="0"/>
              <a:t>Way forward</a:t>
            </a:r>
            <a:endParaRPr lang="zh-CN" altLang="en-US" dirty="0"/>
          </a:p>
        </p:txBody>
      </p:sp>
    </p:spTree>
  </p:cSld>
  <p:clrMapOvr>
    <a:masterClrMapping/>
  </p:clrMapOvr>
</p:sld>
</file>

<file path=ppt/theme/theme1.xml><?xml version="1.0" encoding="utf-8"?>
<a:theme xmlns:a="http://schemas.openxmlformats.org/drawingml/2006/main" name="Background">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New">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8691</TotalTime>
  <Words>515</Words>
  <Application>Microsoft Office PowerPoint</Application>
  <PresentationFormat>自定义</PresentationFormat>
  <Paragraphs>50</Paragraphs>
  <Slides>4</Slides>
  <Notes>0</Notes>
  <HiddenSlides>0</HiddenSlides>
  <MMClips>0</MMClips>
  <ScaleCrop>false</ScaleCrop>
  <HeadingPairs>
    <vt:vector size="4" baseType="variant">
      <vt:variant>
        <vt:lpstr>主题</vt:lpstr>
      </vt:variant>
      <vt:variant>
        <vt:i4>1</vt:i4>
      </vt:variant>
      <vt:variant>
        <vt:lpstr>幻灯片标题</vt:lpstr>
      </vt:variant>
      <vt:variant>
        <vt:i4>4</vt:i4>
      </vt:variant>
    </vt:vector>
  </HeadingPairs>
  <TitlesOfParts>
    <vt:vector size="5" baseType="lpstr">
      <vt:lpstr>Background</vt:lpstr>
      <vt:lpstr>WF on lower and upper frequency limits and MBW for NR UE Tx spurious emission</vt:lpstr>
      <vt:lpstr>Background</vt:lpstr>
      <vt:lpstr>Way forward</vt:lpstr>
      <vt:lpstr>Way forward</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Guo shengxiang</dc:creator>
  <cp:lastModifiedBy>ZTE</cp:lastModifiedBy>
  <cp:revision>707</cp:revision>
  <dcterms:created xsi:type="dcterms:W3CDTF">2014-09-24T01:01:53Z</dcterms:created>
  <dcterms:modified xsi:type="dcterms:W3CDTF">2017-03-24T09:09:03Z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(2)OWwWBwv9qBvm7hy5xo1c8z2l56lMHIGEWnrWE4fTtbSRN2NsUKLiUwhk3f6fwRUj06BYmSxH
zN4GHQGyc9/mIhVp1vTzV/r2SPwTnHuZ8qPMbmBhJGjFwl+5Jq9gm5BSYxlaamic04ZNh3py
O3soFwoT226MlBlRXTPv0rH2jBYw5QmhvReQb44CNQZ5Q4nEUDHX76fwBOzoO4iDyymLDFfD
tD+6YXquw4L6WwuQ5S</vt:lpwstr>
  </property>
  <property fmtid="{D5CDD505-2E9C-101B-9397-08002B2CF9AE}" pid="3" name="_2015_ms_pID_725343_00">
    <vt:lpwstr>_2015_ms_pID_725343</vt:lpwstr>
  </property>
  <property fmtid="{D5CDD505-2E9C-101B-9397-08002B2CF9AE}" pid="4" name="_2015_ms_pID_7253431">
    <vt:lpwstr>cyM6i77k1/iuKNtHqzeHt4zUN+W078CKRCOsVaO4iVs4lnVfOA925e
UV3DcCGXj8XrwRljAaRSsqhrkGRlbybxDdyZZxSv/dMqTrcn//6a1dzZlPo0a3oc+nX0Kfs/
N/ZvaGUbugfZnW5T6KEmNy6vl+EMXNqoiRBlF23Gd0RntRbJDTxiTkJcQH7fN+e9y+vQvSaE
hnMtkZKvh5uogtpo</vt:lpwstr>
  </property>
  <property fmtid="{D5CDD505-2E9C-101B-9397-08002B2CF9AE}" pid="5" name="_2015_ms_pID_7253431_00">
    <vt:lpwstr>_2015_ms_pID_7253431</vt:lpwstr>
  </property>
  <property fmtid="{D5CDD505-2E9C-101B-9397-08002B2CF9AE}" pid="6" name="_NewReviewCycle">
    <vt:lpwstr/>
  </property>
  <property fmtid="{D5CDD505-2E9C-101B-9397-08002B2CF9AE}" pid="7" name="_readonly">
    <vt:lpwstr/>
  </property>
  <property fmtid="{D5CDD505-2E9C-101B-9397-08002B2CF9AE}" pid="8" name="_change">
    <vt:lpwstr/>
  </property>
  <property fmtid="{D5CDD505-2E9C-101B-9397-08002B2CF9AE}" pid="9" name="_full-control">
    <vt:lpwstr/>
  </property>
  <property fmtid="{D5CDD505-2E9C-101B-9397-08002B2CF9AE}" pid="10" name="sflag">
    <vt:lpwstr>1484785417</vt:lpwstr>
  </property>
</Properties>
</file>