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57" r:id="rId6"/>
    <p:sldId id="264" r:id="rId7"/>
    <p:sldId id="266" r:id="rId8"/>
    <p:sldId id="258" r:id="rId9"/>
    <p:sldId id="260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588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13 - 17 February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eLAA</a:t>
            </a:r>
            <a:r>
              <a:rPr lang="en-US" altLang="zh-CN" sz="4400" dirty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R4-1701086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As per the agreed WID </a:t>
            </a:r>
            <a:r>
              <a:rPr lang="en-US" altLang="zh-CN" dirty="0"/>
              <a:t>RP-161832, the </a:t>
            </a:r>
            <a:r>
              <a:rPr lang="en-US" altLang="zh-CN" dirty="0" err="1"/>
              <a:t>eLAA</a:t>
            </a:r>
            <a:r>
              <a:rPr lang="en-US" altLang="zh-CN" dirty="0"/>
              <a:t> core part is complete and corresponding possible UE and BS demodulation performance requirements need to be defined. </a:t>
            </a:r>
            <a:endParaRPr lang="en-GB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UE demodulation performance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 smtClean="0"/>
              <a:t>Option 1</a:t>
            </a:r>
            <a:r>
              <a:rPr lang="en-US" altLang="zh-CN" dirty="0"/>
              <a:t>: </a:t>
            </a:r>
            <a:r>
              <a:rPr lang="en-US" altLang="en-US" dirty="0"/>
              <a:t>No </a:t>
            </a:r>
            <a:r>
              <a:rPr lang="en-US" altLang="zh-CN" dirty="0"/>
              <a:t>new UE </a:t>
            </a:r>
            <a:r>
              <a:rPr lang="en-US" altLang="en-US" dirty="0"/>
              <a:t>demodulation performance test needs to be defined;</a:t>
            </a:r>
            <a:endParaRPr lang="en-GB" altLang="en-US" dirty="0"/>
          </a:p>
          <a:p>
            <a:pPr algn="just"/>
            <a:r>
              <a:rPr lang="en-US" altLang="zh-CN" dirty="0"/>
              <a:t>Option 2: Further discussion of whether and how to verify new UE behavior introduced by </a:t>
            </a:r>
            <a:r>
              <a:rPr lang="en-US" altLang="zh-CN" dirty="0" err="1"/>
              <a:t>eLAA</a:t>
            </a:r>
            <a:r>
              <a:rPr lang="en-US" altLang="zh-CN" dirty="0"/>
              <a:t> is needed.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BS demodulation performance requirements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/>
              <a:t>New PUSCH demodulation performance requirements need to defined for </a:t>
            </a:r>
            <a:r>
              <a:rPr lang="en-US" altLang="zh-CN" dirty="0" err="1"/>
              <a:t>eLAA</a:t>
            </a:r>
            <a:endParaRPr lang="en-US" altLang="zh-CN" dirty="0"/>
          </a:p>
          <a:p>
            <a:pPr lvl="1">
              <a:buFont typeface="Arial" pitchFamily="34" charset="0"/>
              <a:buChar char="•"/>
            </a:pPr>
            <a:r>
              <a:rPr lang="en-US" altLang="zh-CN" sz="2700" dirty="0"/>
              <a:t>In Rel-14, </a:t>
            </a:r>
            <a:r>
              <a:rPr lang="en-US" altLang="zh-CN" sz="2700" dirty="0" smtClean="0"/>
              <a:t>one </a:t>
            </a:r>
            <a:r>
              <a:rPr lang="en-US" altLang="zh-CN" sz="2700" dirty="0"/>
              <a:t>PCell with 20MHz + one LAA </a:t>
            </a:r>
            <a:r>
              <a:rPr lang="en-US" altLang="zh-CN" sz="2700" dirty="0" err="1"/>
              <a:t>Scell</a:t>
            </a:r>
            <a:r>
              <a:rPr lang="en-US" altLang="zh-CN" sz="2700" dirty="0"/>
              <a:t> with UL and 20MHz </a:t>
            </a:r>
            <a:r>
              <a:rPr lang="en-US" altLang="zh-CN" sz="2700" dirty="0" smtClean="0"/>
              <a:t>BW will </a:t>
            </a:r>
            <a:r>
              <a:rPr lang="en-US" altLang="zh-CN" sz="2700" dirty="0"/>
              <a:t>be defined. </a:t>
            </a:r>
            <a:endParaRPr lang="en-US" altLang="zh-CN" sz="2700" dirty="0">
              <a:solidFill>
                <a:srgbClr val="FF0000"/>
              </a:solidFill>
            </a:endParaRPr>
          </a:p>
          <a:p>
            <a:pPr lvl="2"/>
            <a:r>
              <a:rPr lang="en-US" altLang="zh-CN" dirty="0"/>
              <a:t> Considering the WID scope in RP-161832 that at least one of CA_1A-46A, CA_2A-46A, CA_3A-46A, CA_7A-46A, CA_41A-46A, CA_42A-46A and CA_46A-66A will be completed for RF.</a:t>
            </a:r>
          </a:p>
          <a:p>
            <a:pPr lvl="1"/>
            <a:endParaRPr lang="en-US" altLang="zh-CN" dirty="0"/>
          </a:p>
          <a:p>
            <a:pPr lvl="1"/>
            <a:r>
              <a:rPr lang="en-US" altLang="en-US" dirty="0"/>
              <a:t>Number of UE to be modeled</a:t>
            </a:r>
          </a:p>
          <a:p>
            <a:pPr lvl="2" algn="just"/>
            <a:r>
              <a:rPr lang="en-US" altLang="en-US" dirty="0"/>
              <a:t>Option 1: Single UE is modeled in all the demodulation test</a:t>
            </a:r>
          </a:p>
          <a:p>
            <a:pPr lvl="2" algn="just"/>
            <a:r>
              <a:rPr lang="en-US" altLang="en-US" dirty="0"/>
              <a:t>Option 2: Model multiple UEs with different timing and frequency offset</a:t>
            </a:r>
          </a:p>
          <a:p>
            <a:pPr lvl="2" algn="just"/>
            <a:endParaRPr lang="en-US" altLang="en-US" dirty="0"/>
          </a:p>
          <a:p>
            <a:pPr lvl="1">
              <a:buFont typeface="Arial" pitchFamily="34" charset="0"/>
              <a:buChar char="•"/>
            </a:pPr>
            <a:r>
              <a:rPr lang="en-US" altLang="zh-CN" dirty="0"/>
              <a:t>Extension for future possible multiple licensed bands + multiple unlicensed </a:t>
            </a:r>
            <a:r>
              <a:rPr lang="en-US" altLang="zh-CN" dirty="0" smtClean="0"/>
              <a:t>bands combinations that have more than 2UL CCs in Rel-14 is FFS if needed.</a:t>
            </a:r>
            <a:endParaRPr lang="en-GB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80728"/>
          </a:xfrm>
        </p:spPr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4006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Starting PUSCH symbol configuration</a:t>
            </a:r>
          </a:p>
          <a:p>
            <a:pPr lvl="1"/>
            <a:r>
              <a:rPr lang="en-GB" altLang="zh-CN" dirty="0"/>
              <a:t>Option 1:  ‘01’ (25µs in symbol 0</a:t>
            </a:r>
            <a:r>
              <a:rPr lang="en-GB" altLang="zh-CN" dirty="0" smtClean="0"/>
              <a:t>);</a:t>
            </a:r>
          </a:p>
          <a:p>
            <a:pPr lvl="1"/>
            <a:r>
              <a:rPr lang="en-GB" altLang="zh-CN" dirty="0" smtClean="0"/>
              <a:t>Option 2: </a:t>
            </a:r>
            <a:r>
              <a:rPr lang="en-GB" altLang="zh-CN" dirty="0"/>
              <a:t>define </a:t>
            </a:r>
            <a:r>
              <a:rPr lang="en-GB" altLang="zh-CN" dirty="0" smtClean="0"/>
              <a:t>tests </a:t>
            </a:r>
            <a:r>
              <a:rPr lang="en-GB" altLang="zh-CN" dirty="0"/>
              <a:t>with all possible configurations. </a:t>
            </a:r>
            <a:r>
              <a:rPr lang="en-GB" altLang="zh-CN" dirty="0" err="1"/>
              <a:t>eNBs</a:t>
            </a:r>
            <a:r>
              <a:rPr lang="en-GB" altLang="zh-CN" dirty="0"/>
              <a:t> are tested for all configurations that it supports</a:t>
            </a:r>
          </a:p>
          <a:p>
            <a:pPr lvl="1"/>
            <a:r>
              <a:rPr lang="en-GB" altLang="zh-CN" dirty="0"/>
              <a:t>Other options not precluded.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Ending symbol configuration</a:t>
            </a:r>
          </a:p>
          <a:p>
            <a:pPr lvl="1"/>
            <a:r>
              <a:rPr lang="en-GB" altLang="zh-CN" dirty="0"/>
              <a:t>Option 1: Up to OFDM symbol 13</a:t>
            </a:r>
            <a:endParaRPr lang="zh-CN" altLang="zh-CN" dirty="0"/>
          </a:p>
          <a:p>
            <a:pPr lvl="1"/>
            <a:r>
              <a:rPr lang="en-GB" altLang="zh-CN" dirty="0"/>
              <a:t>Option 2: Up to OFDM symbol </a:t>
            </a:r>
            <a:r>
              <a:rPr lang="en-GB" altLang="zh-CN" dirty="0" smtClean="0"/>
              <a:t>12</a:t>
            </a:r>
          </a:p>
          <a:p>
            <a:pPr lvl="1"/>
            <a:r>
              <a:rPr lang="en-GB" altLang="zh-CN" dirty="0" smtClean="0"/>
              <a:t>Option 3: </a:t>
            </a:r>
            <a:r>
              <a:rPr lang="en-GB" altLang="zh-CN" dirty="0"/>
              <a:t>define </a:t>
            </a:r>
            <a:r>
              <a:rPr lang="en-GB" altLang="zh-CN" dirty="0" smtClean="0"/>
              <a:t>tests </a:t>
            </a:r>
            <a:r>
              <a:rPr lang="en-GB" altLang="zh-CN" dirty="0"/>
              <a:t>with </a:t>
            </a:r>
            <a:r>
              <a:rPr lang="en-GB" altLang="zh-CN" dirty="0" smtClean="0"/>
              <a:t>symbol 12 and symbol 13. </a:t>
            </a:r>
            <a:r>
              <a:rPr lang="en-GB" altLang="zh-CN" dirty="0" err="1"/>
              <a:t>eNBs</a:t>
            </a:r>
            <a:r>
              <a:rPr lang="en-GB" altLang="zh-CN" dirty="0"/>
              <a:t> are tested for all configurations that it supports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UL grant Scheduling</a:t>
            </a:r>
            <a:endParaRPr lang="en-US" altLang="zh-CN" dirty="0"/>
          </a:p>
          <a:p>
            <a:pPr lvl="1"/>
            <a:r>
              <a:rPr lang="en-GB" altLang="zh-CN" dirty="0" smtClean="0"/>
              <a:t>One </a:t>
            </a:r>
            <a:r>
              <a:rPr lang="en-GB" altLang="zh-CN" dirty="0"/>
              <a:t>stage scheduling</a:t>
            </a:r>
            <a:endParaRPr lang="zh-CN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Reference receiver:</a:t>
            </a:r>
          </a:p>
          <a:p>
            <a:pPr lvl="1"/>
            <a:r>
              <a:rPr lang="en-US" altLang="zh-CN" dirty="0" smtClean="0"/>
              <a:t>MRC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en-US" dirty="0" smtClean="0"/>
              <a:t>Continuous interlace allocation</a:t>
            </a:r>
          </a:p>
          <a:p>
            <a:pPr lvl="1"/>
            <a:endParaRPr lang="en-US" altLang="en-US" dirty="0"/>
          </a:p>
          <a:p>
            <a:r>
              <a:rPr lang="en-US" altLang="en-US" sz="2800" dirty="0" smtClean="0"/>
              <a:t>LAA Sell Carrier Scheduling</a:t>
            </a:r>
            <a:endParaRPr lang="en-US" altLang="en-US" sz="2800" dirty="0"/>
          </a:p>
          <a:p>
            <a:pPr lvl="1"/>
            <a:r>
              <a:rPr lang="en-US" altLang="en-US" dirty="0" smtClean="0"/>
              <a:t>Self-carrier scheduling for both UL and DL</a:t>
            </a:r>
            <a:endParaRPr lang="en-US" altLang="en-US" dirty="0"/>
          </a:p>
          <a:p>
            <a:pPr lvl="1"/>
            <a:endParaRPr lang="en-US" altLang="en-US" dirty="0"/>
          </a:p>
          <a:p>
            <a:r>
              <a:rPr lang="en-US" altLang="en-US" dirty="0"/>
              <a:t>Antenna configuration</a:t>
            </a:r>
          </a:p>
          <a:p>
            <a:pPr lvl="1"/>
            <a:r>
              <a:rPr lang="en-US" altLang="zh-CN" sz="2900" dirty="0" err="1" smtClean="0"/>
              <a:t>Tx</a:t>
            </a:r>
            <a:r>
              <a:rPr lang="en-US" altLang="zh-CN" sz="2900" dirty="0" smtClean="0"/>
              <a:t>: 1; </a:t>
            </a:r>
            <a:r>
              <a:rPr lang="en-US" altLang="zh-CN" sz="2900" dirty="0"/>
              <a:t>RX: 2 and 4</a:t>
            </a:r>
          </a:p>
          <a:p>
            <a:pPr lvl="1"/>
            <a:endParaRPr lang="en-US" altLang="zh-CN" sz="2400" dirty="0"/>
          </a:p>
          <a:p>
            <a:r>
              <a:rPr lang="en-US" altLang="zh-CN" dirty="0"/>
              <a:t>Channel </a:t>
            </a:r>
            <a:r>
              <a:rPr lang="en-US" altLang="zh-CN" dirty="0" smtClean="0"/>
              <a:t>model</a:t>
            </a:r>
            <a:endParaRPr lang="en-US" altLang="zh-CN" dirty="0"/>
          </a:p>
          <a:p>
            <a:pPr lvl="1"/>
            <a:r>
              <a:rPr lang="en-US" altLang="zh-CN" dirty="0" smtClean="0"/>
              <a:t>EPA5 Low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Modulation</a:t>
            </a:r>
          </a:p>
          <a:p>
            <a:pPr lvl="1"/>
            <a:r>
              <a:rPr lang="en-US" altLang="zh-CN" dirty="0" smtClean="0"/>
              <a:t>QPSK 1/3, 16QAM 3/4</a:t>
            </a:r>
          </a:p>
          <a:p>
            <a:pPr lvl="1"/>
            <a:endParaRPr lang="en-GB" altLang="zh-CN" dirty="0"/>
          </a:p>
          <a:p>
            <a:r>
              <a:rPr lang="en-GB" altLang="zh-CN" dirty="0"/>
              <a:t>Test metric: 70% TP</a:t>
            </a:r>
            <a:endParaRPr lang="zh-CN" altLang="zh-CN" dirty="0"/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UL </a:t>
            </a:r>
            <a:r>
              <a:rPr lang="en-US" altLang="zh-CN" sz="2400" dirty="0"/>
              <a:t>burst transmission model needs to be </a:t>
            </a:r>
            <a:r>
              <a:rPr lang="en-US" altLang="zh-CN" sz="2400" dirty="0" smtClean="0"/>
              <a:t>defined</a:t>
            </a:r>
          </a:p>
          <a:p>
            <a:pPr lvl="1"/>
            <a:r>
              <a:rPr lang="en-US" altLang="zh-CN" sz="2400" dirty="0" smtClean="0"/>
              <a:t>Separate normal Cat.4 DL LBT and Type 1 Cat.4 UL LBT types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10MHz BW LAA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No performance requirements for LAA 10MHz bandwidth to be defined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63046</TotalTime>
  <Words>373</Words>
  <Application>Microsoft Office PowerPoint</Application>
  <PresentationFormat>全屏显示(4:3)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3GPP TSG-RAN WG4 Meeting #82   Athens, Greece, 13 - 17 February 2017</vt:lpstr>
      <vt:lpstr>Background</vt:lpstr>
      <vt:lpstr>UE demodulation performance</vt:lpstr>
      <vt:lpstr>BS demodulation performance requirements</vt:lpstr>
      <vt:lpstr>General</vt:lpstr>
      <vt:lpstr>General</vt:lpstr>
      <vt:lpstr>General</vt:lpstr>
      <vt:lpstr>UL burst transmission model</vt:lpstr>
      <vt:lpstr>10MHz BW LAA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daixizeng</cp:lastModifiedBy>
  <cp:revision>132</cp:revision>
  <dcterms:created xsi:type="dcterms:W3CDTF">2016-01-12T08:39:50Z</dcterms:created>
  <dcterms:modified xsi:type="dcterms:W3CDTF">2017-02-03T16:44:11Z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1486087429</vt:lpwstr>
  </property>
</Properties>
</file>