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56" r:id="rId6"/>
    <p:sldId id="360" r:id="rId7"/>
    <p:sldId id="359" r:id="rId8"/>
    <p:sldId id="348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7" autoAdjust="0"/>
    <p:restoredTop sz="87234" autoAdjust="0"/>
  </p:normalViewPr>
  <p:slideViewPr>
    <p:cSldViewPr>
      <p:cViewPr varScale="1">
        <p:scale>
          <a:sx n="97" d="100"/>
          <a:sy n="97" d="100"/>
        </p:scale>
        <p:origin x="139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03.02.2017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460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1715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V2V </a:t>
            </a:r>
            <a:r>
              <a:rPr lang="en-US" altLang="en-US" sz="4000" dirty="0" smtClean="0"/>
              <a:t>demodulation requirements</a:t>
            </a:r>
            <a:endParaRPr lang="en-GB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smtClean="0">
                <a:solidFill>
                  <a:srgbClr val="898989"/>
                </a:solidFill>
              </a:rPr>
              <a:t>LGE, </a:t>
            </a:r>
            <a:r>
              <a:rPr lang="en-US" altLang="en-US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5996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#82</a:t>
            </a:r>
            <a:br>
              <a:rPr lang="en-US" altLang="zh-CN" sz="1800" b="1" dirty="0" smtClean="0"/>
            </a:br>
            <a:r>
              <a:rPr lang="en-US" sz="1800" b="1" dirty="0"/>
              <a:t>Athens, Greece, 13 - 17 February,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7.19.4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R4-1701005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During RAN4 #80Bis meeting, test scope of demodulation performance tests were captured in WF[1]</a:t>
            </a:r>
          </a:p>
          <a:p>
            <a:pPr lvl="1"/>
            <a:r>
              <a:rPr lang="en-US" altLang="ko-KR" sz="1800" dirty="0" smtClean="0"/>
              <a:t>Single-link </a:t>
            </a:r>
            <a:r>
              <a:rPr lang="en-US" altLang="ko-KR" sz="1800" dirty="0"/>
              <a:t>PSSCH and PSCCH demodulation performance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handle high CFO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handle high and low Doppler spread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of PSCCH DMRS blind detection</a:t>
            </a:r>
          </a:p>
          <a:p>
            <a:pPr lvl="1"/>
            <a:r>
              <a:rPr lang="en-US" altLang="ko-KR" sz="1800" dirty="0" smtClean="0"/>
              <a:t>Multi-link </a:t>
            </a:r>
            <a:r>
              <a:rPr lang="en-US" altLang="ko-KR" sz="1800" dirty="0"/>
              <a:t>PSSCH and PSCCH demodulation performance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perform simultaneous reception of multiple V2V links with different propagation conditions (time offset, carrier frequency error, delay spread, Doppler spread)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perform reception of links with max power imbalance</a:t>
            </a:r>
          </a:p>
          <a:p>
            <a:pPr lvl="1"/>
            <a:r>
              <a:rPr lang="en-US" altLang="ko-KR" sz="1800" dirty="0" smtClean="0"/>
              <a:t>Maximum </a:t>
            </a:r>
            <a:r>
              <a:rPr lang="en-US" altLang="ko-KR" sz="1800" dirty="0"/>
              <a:t>process </a:t>
            </a:r>
            <a:r>
              <a:rPr lang="en-US" altLang="ko-KR" sz="1800" dirty="0" smtClean="0"/>
              <a:t>test</a:t>
            </a:r>
            <a:endParaRPr lang="en-US" altLang="ko-KR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complete V2V WI, we need to narrow down demodulation test cases.</a:t>
            </a:r>
          </a:p>
          <a:p>
            <a:pPr lvl="1"/>
            <a:r>
              <a:rPr lang="en-US" altLang="ko-KR" sz="1800" dirty="0" smtClean="0"/>
              <a:t>Remaining issues related with other WGs decision will be handled during RAN4 V2X WI phase.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r>
              <a:rPr lang="en-US" altLang="ko-KR" dirty="0" smtClean="0"/>
              <a:t>Single-link </a:t>
            </a:r>
            <a:r>
              <a:rPr lang="en-US" altLang="ko-KR" dirty="0"/>
              <a:t>performance</a:t>
            </a:r>
          </a:p>
          <a:p>
            <a:pPr lvl="1"/>
            <a:r>
              <a:rPr lang="en-US" altLang="ko-KR" dirty="0"/>
              <a:t>Introduce new PSCCH &amp; PSSCH performance under fading condition</a:t>
            </a:r>
          </a:p>
          <a:p>
            <a:pPr lvl="2"/>
            <a:r>
              <a:rPr lang="en-US" altLang="ko-KR" dirty="0"/>
              <a:t>In this meeting, actual requirements can be defined with [] values based on submitted simulation results from interesting companies</a:t>
            </a:r>
          </a:p>
          <a:p>
            <a:pPr lvl="1"/>
            <a:endParaRPr lang="en-US" altLang="ko-KR" sz="1600" dirty="0"/>
          </a:p>
          <a:p>
            <a:endParaRPr lang="en-US" altLang="ko-KR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997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r>
              <a:rPr lang="en-US" dirty="0" smtClean="0"/>
              <a:t>Multi-link performance</a:t>
            </a:r>
          </a:p>
          <a:p>
            <a:pPr lvl="1"/>
            <a:r>
              <a:rPr lang="en-US" altLang="ko-KR" dirty="0" smtClean="0"/>
              <a:t>Do not introduce requirements for simultaneous </a:t>
            </a:r>
            <a:r>
              <a:rPr lang="en-US" altLang="ko-KR" dirty="0"/>
              <a:t>reception of multiple V2V links with different propagation </a:t>
            </a:r>
            <a:r>
              <a:rPr lang="en-US" altLang="ko-KR" dirty="0" smtClean="0"/>
              <a:t>conditions</a:t>
            </a:r>
            <a:endParaRPr lang="en-US" altLang="ko-KR" dirty="0"/>
          </a:p>
          <a:p>
            <a:pPr lvl="1"/>
            <a:r>
              <a:rPr lang="en-US" altLang="ko-KR" dirty="0" smtClean="0"/>
              <a:t>Introduce new power imbalance requirement</a:t>
            </a:r>
          </a:p>
          <a:p>
            <a:pPr lvl="2"/>
            <a:r>
              <a:rPr lang="en-US" altLang="ko-KR" dirty="0" smtClean="0"/>
              <a:t>In this meeting, actual requirements can be defined with [] values based on </a:t>
            </a:r>
            <a:r>
              <a:rPr lang="en-US" altLang="ko-KR" dirty="0"/>
              <a:t>submitted simulation results from interesting companies</a:t>
            </a:r>
            <a:r>
              <a:rPr lang="en-US" altLang="ko-KR" dirty="0" smtClean="0"/>
              <a:t> with tentative ICS value of -21 </a:t>
            </a:r>
            <a:r>
              <a:rPr lang="en-US" altLang="ko-KR" dirty="0" err="1" smtClean="0"/>
              <a:t>dBc</a:t>
            </a:r>
            <a:r>
              <a:rPr lang="en-US" altLang="ko-KR" dirty="0" smtClean="0"/>
              <a:t> from existing D2D ICS values.</a:t>
            </a:r>
          </a:p>
          <a:p>
            <a:pPr lvl="2"/>
            <a:r>
              <a:rPr lang="en-US" altLang="ko-KR" dirty="0" smtClean="0"/>
              <a:t>If RF room agree on new ICS values, actual requirements can be revisited.</a:t>
            </a:r>
          </a:p>
          <a:p>
            <a:pPr lvl="2"/>
            <a:endParaRPr lang="en-US" altLang="ko-KR" dirty="0"/>
          </a:p>
          <a:p>
            <a:r>
              <a:rPr lang="en-US" altLang="ko-KR" dirty="0"/>
              <a:t>Maximum process test</a:t>
            </a:r>
          </a:p>
          <a:p>
            <a:pPr lvl="1"/>
            <a:r>
              <a:rPr lang="en-US" altLang="ko-KR" dirty="0"/>
              <a:t>Postpone the maximum process test to RAN4 V2X WI phase</a:t>
            </a:r>
          </a:p>
          <a:p>
            <a:pPr lvl="2"/>
            <a:r>
              <a:rPr lang="en-US" altLang="ko-KR" dirty="0"/>
              <a:t>After RAN1/2 make agreement on maximum processing capability for Rel-14 V2V UE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R4-168710, “WF </a:t>
            </a:r>
            <a:r>
              <a:rPr lang="en-US" dirty="0"/>
              <a:t>on V2V demodulation performance </a:t>
            </a:r>
            <a:r>
              <a:rPr lang="en-US" dirty="0" smtClean="0"/>
              <a:t>test”, Huawei, </a:t>
            </a:r>
            <a:r>
              <a:rPr lang="en-US" dirty="0" err="1" smtClean="0"/>
              <a:t>HiSilicon</a:t>
            </a:r>
            <a:r>
              <a:rPr lang="en-US" dirty="0" smtClean="0"/>
              <a:t>, LGE, Qualcomm, Ericsson,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R4-1610866, “Way </a:t>
            </a:r>
            <a:r>
              <a:rPr lang="en-US" dirty="0"/>
              <a:t>forward on V2V single-link performance </a:t>
            </a:r>
            <a:r>
              <a:rPr lang="en-US" dirty="0" smtClean="0"/>
              <a:t>requirements”, Huawei, </a:t>
            </a:r>
            <a:r>
              <a:rPr lang="en-US" dirty="0" err="1" smtClean="0"/>
              <a:t>HiSilicon</a:t>
            </a:r>
            <a:r>
              <a:rPr lang="en-US" dirty="0" smtClean="0"/>
              <a:t>, LG Electronics,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R4-1610701, “Way </a:t>
            </a:r>
            <a:r>
              <a:rPr lang="en-US" dirty="0"/>
              <a:t>forward on V2V power imbalance </a:t>
            </a:r>
            <a:r>
              <a:rPr lang="en-US" dirty="0" smtClean="0"/>
              <a:t>tests”, LGE, Huawei, </a:t>
            </a:r>
            <a:r>
              <a:rPr lang="en-US" dirty="0" err="1" smtClean="0"/>
              <a:t>HiSilicon</a:t>
            </a:r>
            <a:r>
              <a:rPr lang="en-US" dirty="0" smtClean="0"/>
              <a:t>, Qualcomm, Ericsson, CATT,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R4-1609763</a:t>
            </a:r>
            <a:r>
              <a:rPr lang="en-US" dirty="0"/>
              <a:t>, “Discussion about maximum process tests for Rel-14 V2V,” LG Electronics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R4-1609479, “Discussion </a:t>
            </a:r>
            <a:r>
              <a:rPr lang="en-US" dirty="0"/>
              <a:t>on maximum </a:t>
            </a:r>
            <a:r>
              <a:rPr lang="en-US" dirty="0" err="1"/>
              <a:t>sidelink</a:t>
            </a:r>
            <a:r>
              <a:rPr lang="en-US" dirty="0"/>
              <a:t> processes test for </a:t>
            </a:r>
            <a:r>
              <a:rPr lang="en-US" dirty="0" smtClean="0"/>
              <a:t>V2V”, Huawei, </a:t>
            </a:r>
            <a:r>
              <a:rPr lang="en-US" dirty="0" err="1" smtClean="0"/>
              <a:t>HiSilicon</a:t>
            </a: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terms/"/>
    <ds:schemaRef ds:uri="66EEDB98-F073-460B-B9B0-9643F9FE785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16787</TotalTime>
  <Words>366</Words>
  <Application>Microsoft Office PowerPoint</Application>
  <PresentationFormat>화면 슬라이드 쇼(4:3)</PresentationFormat>
  <Paragraphs>46</Paragraphs>
  <Slides>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Office Theme</vt:lpstr>
      <vt:lpstr>WF on V2V demodulation requirements</vt:lpstr>
      <vt:lpstr>Background</vt:lpstr>
      <vt:lpstr>Way Forward</vt:lpstr>
      <vt:lpstr>Way Forward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정만영/수석연구원/차세대표준(연)ACS팀(manyoung.jung@lge.com)</cp:lastModifiedBy>
  <cp:revision>794</cp:revision>
  <dcterms:created xsi:type="dcterms:W3CDTF">2013-05-13T16:02:00Z</dcterms:created>
  <dcterms:modified xsi:type="dcterms:W3CDTF">2017-02-03T07:39:29Z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(2)enNWcm/xplEmyq24SapRBYa4p9TiZxsCt7nfWa8YyNj9KhyTg7Xs+vuHFzqNbduGarsTGgcy
6QBPDZPnWIBBVw5tJZqEMCkPbeSyUJ6OyVqVC59cXefT4I63GRa1jHK3ngQ+DuJMVYU4K2gm
nalsd7IGIOPOlgq4UXTyfF4BmT1APvgzI1BObQwPhkWULXVIdAZNMNsC53KftnoNqj276xtb
9Mz4RnhMJSg+S1/zq6</vt:lpwstr>
  </property>
  <property fmtid="{D5CDD505-2E9C-101B-9397-08002B2CF9AE}" pid="14" name="_2015_ms_pID_7253431">
    <vt:lpwstr>eIJP0tFC72QIZxpdPHewz9QtpDEC7iaKbDRTIHAu1Uy5vmLR//+6vf
vZnweOUy7MZtfKcpujwAww0rvpK8My6jN19DqWZAolFFyg90DJSGZHyrd/oT2OSVzyU1+6vi
dy6lMuHi2BYFcTBE26pYcDAuBM8Xb/yb791RAOU5aobs7g==</vt:lpwstr>
  </property>
  <property fmtid="{D5CDD505-2E9C-101B-9397-08002B2CF9AE}" pid="15" name="sflag">
    <vt:lpwstr>1476119564</vt:lpwstr>
  </property>
</Properties>
</file>