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9" r:id="rId4"/>
    <p:sldId id="260" r:id="rId5"/>
    <p:sldId id="261" r:id="rId6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63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2E9C3D-5C8A-4B1F-8C3A-40A827348B71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B639E5-0B70-499D-B302-B8318DA8DF4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379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8"/>
            <a:ext cx="10361852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9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50" y="274639"/>
            <a:ext cx="2742843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2" y="274639"/>
            <a:ext cx="8025355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8" y="4406903"/>
            <a:ext cx="1036185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8" y="2906713"/>
            <a:ext cx="10361852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0" y="1600203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4" y="1600203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2" y="1535113"/>
            <a:ext cx="538621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2" y="2174875"/>
            <a:ext cx="538621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2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2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2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2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7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7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7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2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2" y="1600203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3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867E15-46C4-4C5E-BD45-AA0264ECD91A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3"/>
            <a:ext cx="38602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3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UE RF requirements impacts for shorten TTI feature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4268688"/>
            <a:ext cx="8533290" cy="1752600"/>
          </a:xfrm>
        </p:spPr>
        <p:txBody>
          <a:bodyPr/>
          <a:lstStyle/>
          <a:p>
            <a:r>
              <a:rPr lang="en-US" altLang="zh-CN" dirty="0"/>
              <a:t>Ericsson</a:t>
            </a:r>
            <a:r>
              <a:rPr lang="en-US" altLang="zh-CN"/>
              <a:t>, Huawei</a:t>
            </a:r>
            <a:endParaRPr lang="zh-CN" altLang="en-US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62088" y="416470"/>
            <a:ext cx="711107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zh-CN" b="1" dirty="0"/>
              <a:t>3GPP TSG-RAN WG4 Meeting #81</a:t>
            </a:r>
            <a:endParaRPr lang="zh-CN" altLang="zh-CN" dirty="0"/>
          </a:p>
          <a:p>
            <a:r>
              <a:rPr lang="en-US" altLang="zh-CN" b="1" dirty="0"/>
              <a:t>Reno, USA, 14-18 Nov, 2016</a:t>
            </a:r>
          </a:p>
          <a:p>
            <a:r>
              <a:rPr lang="en-US" altLang="zh-CN" b="1" dirty="0"/>
              <a:t>Agenda Item:</a:t>
            </a:r>
            <a:r>
              <a:rPr lang="en-US" altLang="zh-CN" dirty="0"/>
              <a:t>	</a:t>
            </a:r>
            <a:r>
              <a:rPr lang="en-US" altLang="zh-CN" b="1" dirty="0"/>
              <a:t>10.1.3</a:t>
            </a:r>
            <a:endParaRPr lang="zh-CN" altLang="zh-CN" dirty="0"/>
          </a:p>
          <a:p>
            <a:r>
              <a:rPr lang="en-US" altLang="zh-CN" b="1" dirty="0"/>
              <a:t>Document for:</a:t>
            </a:r>
            <a:r>
              <a:rPr lang="en-US" altLang="zh-CN" dirty="0"/>
              <a:t>	</a:t>
            </a:r>
            <a:r>
              <a:rPr lang="en-US" altLang="zh-CN" b="1" dirty="0"/>
              <a:t>Approval</a:t>
            </a:r>
            <a:endParaRPr lang="zh-CN" altLang="zh-CN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9719536" y="284163"/>
            <a:ext cx="1619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ja-JP" b="1" dirty="0">
                <a:ea typeface="MS PGothic" panose="020B0600070205080204" pitchFamily="34" charset="-128"/>
              </a:rPr>
              <a:t>R4-1610790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sz="2800" dirty="0"/>
              <a:t>Core requirement related to “Shorten TTI and processing time reduction” WI started in RAN4#81 meeting</a:t>
            </a:r>
            <a:endParaRPr lang="en-GB" altLang="zh-CN" sz="2800" dirty="0"/>
          </a:p>
          <a:p>
            <a:endParaRPr lang="sv-SE" sz="2800" dirty="0"/>
          </a:p>
          <a:p>
            <a:r>
              <a:rPr lang="sv-SE" sz="2800" dirty="0"/>
              <a:t>Potential impacts on UE RF requirements are discussed in </a:t>
            </a:r>
            <a:r>
              <a:rPr lang="sv-SE" sz="2800" dirty="0" err="1"/>
              <a:t>following</a:t>
            </a:r>
            <a:r>
              <a:rPr lang="sv-SE" sz="2800" dirty="0"/>
              <a:t> </a:t>
            </a:r>
            <a:r>
              <a:rPr lang="sv-SE" sz="2800" dirty="0" err="1"/>
              <a:t>contributions</a:t>
            </a:r>
            <a:r>
              <a:rPr lang="sv-SE" sz="2800" dirty="0"/>
              <a:t>:</a:t>
            </a:r>
          </a:p>
          <a:p>
            <a:pPr lvl="1"/>
            <a:r>
              <a:rPr lang="sv-SE" sz="2400" dirty="0"/>
              <a:t>R4-1609382: </a:t>
            </a:r>
            <a:r>
              <a:rPr lang="sv-SE" sz="2400" dirty="0" err="1"/>
              <a:t>Overview</a:t>
            </a:r>
            <a:r>
              <a:rPr lang="sv-SE" sz="2400" dirty="0"/>
              <a:t> on UE RF </a:t>
            </a:r>
            <a:r>
              <a:rPr lang="sv-SE" sz="2400" dirty="0" err="1"/>
              <a:t>requirements</a:t>
            </a:r>
            <a:r>
              <a:rPr lang="sv-SE" sz="2400" dirty="0"/>
              <a:t> for </a:t>
            </a:r>
            <a:r>
              <a:rPr lang="sv-SE" sz="2400" dirty="0" err="1"/>
              <a:t>sTTI</a:t>
            </a:r>
            <a:r>
              <a:rPr lang="sv-SE" sz="2400" dirty="0"/>
              <a:t>, </a:t>
            </a:r>
            <a:r>
              <a:rPr lang="sv-SE" sz="2400" dirty="0" err="1"/>
              <a:t>Huawei</a:t>
            </a:r>
            <a:r>
              <a:rPr lang="sv-SE" sz="2400" dirty="0"/>
              <a:t>, </a:t>
            </a:r>
            <a:r>
              <a:rPr lang="sv-SE" sz="2400" dirty="0" err="1"/>
              <a:t>Hisilicon</a:t>
            </a:r>
            <a:endParaRPr lang="sv-SE" sz="2400" dirty="0"/>
          </a:p>
          <a:p>
            <a:pPr lvl="1"/>
            <a:r>
              <a:rPr lang="sv-SE" sz="2400" dirty="0"/>
              <a:t>R4-1609383: </a:t>
            </a:r>
            <a:r>
              <a:rPr lang="sv-SE" sz="2400" dirty="0" err="1"/>
              <a:t>Discussion</a:t>
            </a:r>
            <a:r>
              <a:rPr lang="sv-SE" sz="2400" dirty="0"/>
              <a:t> on UL ON/OFF </a:t>
            </a:r>
            <a:r>
              <a:rPr lang="sv-SE" sz="2400" dirty="0" err="1"/>
              <a:t>time</a:t>
            </a:r>
            <a:r>
              <a:rPr lang="sv-SE" sz="2400" dirty="0"/>
              <a:t> mask, </a:t>
            </a:r>
            <a:r>
              <a:rPr lang="sv-SE" sz="2400" dirty="0" err="1"/>
              <a:t>Huawei</a:t>
            </a:r>
            <a:r>
              <a:rPr lang="sv-SE" sz="2400" dirty="0"/>
              <a:t>, </a:t>
            </a:r>
            <a:r>
              <a:rPr lang="sv-SE" sz="2400" dirty="0" err="1"/>
              <a:t>Hisilicon</a:t>
            </a:r>
            <a:endParaRPr lang="sv-SE" sz="2400" dirty="0"/>
          </a:p>
          <a:p>
            <a:pPr lvl="1"/>
            <a:r>
              <a:rPr lang="sv-SE" sz="2400" dirty="0"/>
              <a:t>R4-1609501: </a:t>
            </a:r>
            <a:r>
              <a:rPr lang="sv-SE" sz="2400" dirty="0" err="1"/>
              <a:t>Discussion</a:t>
            </a:r>
            <a:r>
              <a:rPr lang="sv-SE" sz="2400" dirty="0"/>
              <a:t> on ON/OFF </a:t>
            </a:r>
            <a:r>
              <a:rPr lang="sv-SE" sz="2400" dirty="0" err="1"/>
              <a:t>time</a:t>
            </a:r>
            <a:r>
              <a:rPr lang="sv-SE" sz="2400" dirty="0"/>
              <a:t> mask for </a:t>
            </a:r>
            <a:r>
              <a:rPr lang="sv-SE" sz="2400" dirty="0" err="1"/>
              <a:t>sTTI</a:t>
            </a:r>
            <a:r>
              <a:rPr lang="sv-SE" sz="2400" dirty="0"/>
              <a:t>, CATT</a:t>
            </a:r>
          </a:p>
          <a:p>
            <a:pPr lvl="1"/>
            <a:r>
              <a:rPr lang="sv-SE" sz="2400" dirty="0"/>
              <a:t>R4-1610470: UL </a:t>
            </a:r>
            <a:r>
              <a:rPr lang="sv-SE" sz="2400" dirty="0" err="1"/>
              <a:t>power</a:t>
            </a:r>
            <a:r>
              <a:rPr lang="sv-SE" sz="2400" dirty="0"/>
              <a:t> </a:t>
            </a:r>
            <a:r>
              <a:rPr lang="sv-SE" sz="2400" dirty="0" err="1"/>
              <a:t>control</a:t>
            </a:r>
            <a:r>
              <a:rPr lang="sv-SE" sz="2400" dirty="0"/>
              <a:t> </a:t>
            </a:r>
            <a:r>
              <a:rPr lang="sv-SE" sz="2400" dirty="0" err="1"/>
              <a:t>issues</a:t>
            </a:r>
            <a:r>
              <a:rPr lang="sv-SE" sz="2400" dirty="0"/>
              <a:t> </a:t>
            </a:r>
            <a:r>
              <a:rPr lang="sv-SE" sz="2400" dirty="0" err="1"/>
              <a:t>related</a:t>
            </a:r>
            <a:r>
              <a:rPr lang="sv-SE" sz="2400" dirty="0"/>
              <a:t> to </a:t>
            </a:r>
            <a:r>
              <a:rPr lang="sv-SE" sz="2400" dirty="0" err="1"/>
              <a:t>shortened</a:t>
            </a:r>
            <a:r>
              <a:rPr lang="sv-SE" sz="2400" dirty="0"/>
              <a:t> TTI </a:t>
            </a:r>
            <a:r>
              <a:rPr lang="sv-SE" sz="2400" dirty="0" err="1"/>
              <a:t>patterns</a:t>
            </a:r>
            <a:r>
              <a:rPr lang="sv-SE" sz="2400" dirty="0"/>
              <a:t>, Ericsson</a:t>
            </a:r>
          </a:p>
          <a:p>
            <a:pPr lvl="1"/>
            <a:r>
              <a:rPr lang="sv-SE" sz="2400" dirty="0"/>
              <a:t>R4-1610472: </a:t>
            </a:r>
            <a:r>
              <a:rPr lang="sv-SE" sz="2400" dirty="0" err="1"/>
              <a:t>Implication</a:t>
            </a:r>
            <a:r>
              <a:rPr lang="sv-SE" sz="2400" dirty="0"/>
              <a:t> </a:t>
            </a:r>
            <a:r>
              <a:rPr lang="sv-SE" sz="2400" dirty="0" err="1"/>
              <a:t>of</a:t>
            </a:r>
            <a:r>
              <a:rPr lang="sv-SE" sz="2400" dirty="0"/>
              <a:t> </a:t>
            </a:r>
            <a:r>
              <a:rPr lang="sv-SE" sz="2400" dirty="0" err="1"/>
              <a:t>sTTI</a:t>
            </a:r>
            <a:r>
              <a:rPr lang="sv-SE" sz="2400" dirty="0"/>
              <a:t> operation on UL ON/OFF </a:t>
            </a:r>
            <a:r>
              <a:rPr lang="sv-SE" sz="2400" dirty="0" err="1"/>
              <a:t>time</a:t>
            </a:r>
            <a:r>
              <a:rPr lang="sv-SE" sz="2400" dirty="0"/>
              <a:t> mask, Ericsson</a:t>
            </a:r>
          </a:p>
          <a:p>
            <a:endParaRPr lang="sv-SE" sz="2800" dirty="0"/>
          </a:p>
          <a:p>
            <a:endParaRPr lang="sv-SE" sz="2800" dirty="0"/>
          </a:p>
        </p:txBody>
      </p:sp>
    </p:spTree>
    <p:extLst>
      <p:ext uri="{BB962C8B-B14F-4D97-AF65-F5344CB8AC3E}">
        <p14:creationId xmlns:p14="http://schemas.microsoft.com/office/powerpoint/2010/main" val="17478895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Way Forward (1/3)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2598" y="1196752"/>
            <a:ext cx="10971372" cy="5832648"/>
          </a:xfrm>
        </p:spPr>
        <p:txBody>
          <a:bodyPr>
            <a:noAutofit/>
          </a:bodyPr>
          <a:lstStyle/>
          <a:p>
            <a:r>
              <a:rPr lang="sv-SE" altLang="zh-CN" dirty="0"/>
              <a:t>The </a:t>
            </a:r>
            <a:r>
              <a:rPr lang="sv-SE" altLang="zh-CN" dirty="0" err="1"/>
              <a:t>following</a:t>
            </a:r>
            <a:r>
              <a:rPr lang="sv-SE" altLang="zh-CN" dirty="0"/>
              <a:t> UE RF requirements </a:t>
            </a:r>
            <a:r>
              <a:rPr lang="sv-SE" altLang="zh-CN" dirty="0" err="1"/>
              <a:t>should</a:t>
            </a:r>
            <a:r>
              <a:rPr lang="sv-SE" altLang="zh-CN" dirty="0"/>
              <a:t> be </a:t>
            </a:r>
            <a:r>
              <a:rPr lang="sv-SE" altLang="zh-CN" dirty="0" err="1"/>
              <a:t>investigated</a:t>
            </a:r>
            <a:r>
              <a:rPr lang="sv-SE" altLang="zh-CN" dirty="0"/>
              <a:t> </a:t>
            </a:r>
            <a:r>
              <a:rPr lang="en-GB" altLang="zh-CN" dirty="0"/>
              <a:t>for</a:t>
            </a:r>
            <a:r>
              <a:rPr lang="sv-SE" altLang="zh-CN" dirty="0"/>
              <a:t> </a:t>
            </a:r>
            <a:r>
              <a:rPr lang="en-US" altLang="zh-CN" dirty="0"/>
              <a:t>support of </a:t>
            </a:r>
            <a:r>
              <a:rPr lang="en-GB" altLang="zh-CN" dirty="0"/>
              <a:t>shortened TTI </a:t>
            </a:r>
            <a:r>
              <a:rPr lang="sv-SE" altLang="zh-CN" dirty="0"/>
              <a:t>:</a:t>
            </a:r>
          </a:p>
          <a:p>
            <a:pPr lvl="1"/>
            <a:r>
              <a:rPr lang="sv-SE" altLang="zh-CN" dirty="0" err="1"/>
              <a:t>Transmit</a:t>
            </a:r>
            <a:r>
              <a:rPr lang="sv-SE" altLang="zh-CN" dirty="0"/>
              <a:t> </a:t>
            </a:r>
            <a:r>
              <a:rPr lang="sv-SE" altLang="zh-CN" dirty="0" err="1"/>
              <a:t>power</a:t>
            </a:r>
            <a:r>
              <a:rPr lang="sv-SE" altLang="zh-CN" dirty="0"/>
              <a:t> (</a:t>
            </a:r>
            <a:r>
              <a:rPr lang="sv-SE" altLang="zh-CN" dirty="0" err="1"/>
              <a:t>Section</a:t>
            </a:r>
            <a:r>
              <a:rPr lang="sv-SE" altLang="zh-CN" dirty="0"/>
              <a:t> 6.2, TS 36.101)</a:t>
            </a:r>
          </a:p>
          <a:p>
            <a:pPr lvl="2"/>
            <a:r>
              <a:rPr lang="sv-SE" altLang="zh-CN" dirty="0"/>
              <a:t>UE maximum output </a:t>
            </a:r>
            <a:r>
              <a:rPr lang="sv-SE" altLang="zh-CN" dirty="0" err="1"/>
              <a:t>power</a:t>
            </a:r>
            <a:endParaRPr lang="sv-SE" altLang="zh-CN" dirty="0"/>
          </a:p>
          <a:p>
            <a:pPr lvl="2"/>
            <a:r>
              <a:rPr lang="en-US" altLang="zh-CN" dirty="0"/>
              <a:t>UE maximum output power for modulation/ channel bandwidth</a:t>
            </a:r>
          </a:p>
          <a:p>
            <a:pPr lvl="2"/>
            <a:r>
              <a:rPr lang="en-US" altLang="zh-CN" dirty="0"/>
              <a:t>UE maximum output power with additional requirements</a:t>
            </a:r>
          </a:p>
          <a:p>
            <a:pPr lvl="2"/>
            <a:r>
              <a:rPr lang="en-US" altLang="zh-CN" dirty="0"/>
              <a:t>Configured transmit power</a:t>
            </a:r>
            <a:endParaRPr lang="sv-SE" altLang="zh-CN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Way Forward (2/3)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sv-SE" altLang="zh-CN" sz="3600" dirty="0"/>
              <a:t>[</a:t>
            </a:r>
            <a:r>
              <a:rPr lang="sv-SE" altLang="zh-CN" sz="3600" dirty="0" err="1"/>
              <a:t>Continued</a:t>
            </a:r>
            <a:r>
              <a:rPr lang="sv-SE" altLang="zh-CN" sz="3600" dirty="0"/>
              <a:t> from </a:t>
            </a:r>
            <a:r>
              <a:rPr lang="sv-SE" altLang="zh-CN" sz="3600" dirty="0" err="1"/>
              <a:t>previous</a:t>
            </a:r>
            <a:r>
              <a:rPr lang="sv-SE" altLang="zh-CN" sz="3600" dirty="0"/>
              <a:t> </a:t>
            </a:r>
            <a:r>
              <a:rPr lang="sv-SE" altLang="zh-CN" sz="3600" dirty="0" err="1"/>
              <a:t>slide</a:t>
            </a:r>
            <a:r>
              <a:rPr lang="sv-SE" altLang="zh-CN" sz="3600" dirty="0"/>
              <a:t>] </a:t>
            </a:r>
          </a:p>
          <a:p>
            <a:pPr lvl="1"/>
            <a:r>
              <a:rPr lang="sv-SE" altLang="zh-CN" sz="3600" dirty="0"/>
              <a:t>	</a:t>
            </a:r>
            <a:r>
              <a:rPr lang="sv-SE" altLang="zh-CN" sz="3200" dirty="0"/>
              <a:t>Output </a:t>
            </a:r>
            <a:r>
              <a:rPr lang="sv-SE" altLang="zh-CN" sz="3200" dirty="0" err="1"/>
              <a:t>power</a:t>
            </a:r>
            <a:r>
              <a:rPr lang="sv-SE" altLang="zh-CN" sz="3200" dirty="0"/>
              <a:t> </a:t>
            </a:r>
            <a:r>
              <a:rPr lang="sv-SE" altLang="zh-CN" sz="3200" dirty="0" err="1"/>
              <a:t>dynamics</a:t>
            </a:r>
            <a:r>
              <a:rPr lang="sv-SE" altLang="zh-CN" sz="3200" dirty="0"/>
              <a:t> (</a:t>
            </a:r>
            <a:r>
              <a:rPr lang="sv-SE" altLang="zh-CN" sz="3200" dirty="0" err="1"/>
              <a:t>Section</a:t>
            </a:r>
            <a:r>
              <a:rPr lang="sv-SE" altLang="zh-CN" sz="3200" dirty="0"/>
              <a:t> 6.3, TS 36.101)</a:t>
            </a:r>
          </a:p>
          <a:p>
            <a:pPr lvl="2"/>
            <a:r>
              <a:rPr lang="sv-SE" altLang="zh-CN" sz="2800" dirty="0"/>
              <a:t>Minimum output </a:t>
            </a:r>
            <a:r>
              <a:rPr lang="sv-SE" altLang="zh-CN" sz="2800" dirty="0" err="1"/>
              <a:t>power</a:t>
            </a:r>
            <a:endParaRPr lang="sv-SE" altLang="zh-CN" sz="2800" dirty="0"/>
          </a:p>
          <a:p>
            <a:pPr lvl="2"/>
            <a:r>
              <a:rPr lang="sv-SE" altLang="zh-CN" sz="2800" dirty="0" err="1"/>
              <a:t>Transmit</a:t>
            </a:r>
            <a:r>
              <a:rPr lang="sv-SE" altLang="zh-CN" sz="2800" dirty="0"/>
              <a:t> OFF </a:t>
            </a:r>
            <a:r>
              <a:rPr lang="sv-SE" altLang="zh-CN" sz="2800" dirty="0" err="1"/>
              <a:t>power</a:t>
            </a:r>
            <a:endParaRPr lang="sv-SE" altLang="zh-CN" sz="2800" dirty="0"/>
          </a:p>
          <a:p>
            <a:pPr lvl="2"/>
            <a:r>
              <a:rPr lang="sv-SE" altLang="zh-CN" sz="2800" dirty="0" err="1"/>
              <a:t>Transmit</a:t>
            </a:r>
            <a:r>
              <a:rPr lang="sv-SE" altLang="zh-CN" sz="2800" dirty="0"/>
              <a:t> ON/OFF </a:t>
            </a:r>
            <a:r>
              <a:rPr lang="sv-SE" altLang="zh-CN" sz="2800" dirty="0" err="1"/>
              <a:t>time</a:t>
            </a:r>
            <a:r>
              <a:rPr lang="sv-SE" altLang="zh-CN" sz="2800" dirty="0"/>
              <a:t> mask</a:t>
            </a:r>
          </a:p>
          <a:p>
            <a:pPr lvl="2"/>
            <a:r>
              <a:rPr lang="sv-SE" altLang="zh-CN" sz="2800" dirty="0"/>
              <a:t>Power </a:t>
            </a:r>
            <a:r>
              <a:rPr lang="sv-SE" altLang="zh-CN" sz="2800" dirty="0" err="1"/>
              <a:t>control</a:t>
            </a:r>
            <a:endParaRPr lang="sv-SE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981745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Way Forward (3/3)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sv-SE" altLang="zh-CN" sz="3600" dirty="0"/>
              <a:t>[</a:t>
            </a:r>
            <a:r>
              <a:rPr lang="sv-SE" altLang="zh-CN" sz="3600" dirty="0" err="1"/>
              <a:t>Continued</a:t>
            </a:r>
            <a:r>
              <a:rPr lang="sv-SE" altLang="zh-CN" sz="3600" dirty="0"/>
              <a:t> from </a:t>
            </a:r>
            <a:r>
              <a:rPr lang="sv-SE" altLang="zh-CN" sz="3600" dirty="0" err="1"/>
              <a:t>previous</a:t>
            </a:r>
            <a:r>
              <a:rPr lang="sv-SE" altLang="zh-CN" sz="3600" dirty="0"/>
              <a:t> </a:t>
            </a:r>
            <a:r>
              <a:rPr lang="sv-SE" altLang="zh-CN" sz="3600" dirty="0" err="1"/>
              <a:t>slide</a:t>
            </a:r>
            <a:r>
              <a:rPr lang="sv-SE" altLang="zh-CN" sz="3600" dirty="0"/>
              <a:t>] </a:t>
            </a:r>
          </a:p>
          <a:p>
            <a:pPr lvl="1"/>
            <a:r>
              <a:rPr lang="sv-SE" altLang="zh-CN" sz="3600" dirty="0"/>
              <a:t>	</a:t>
            </a:r>
            <a:r>
              <a:rPr lang="sv-SE" altLang="zh-CN" sz="3200" dirty="0" err="1"/>
              <a:t>Transmit</a:t>
            </a:r>
            <a:r>
              <a:rPr lang="sv-SE" altLang="zh-CN" sz="3200" dirty="0"/>
              <a:t> signal </a:t>
            </a:r>
            <a:r>
              <a:rPr lang="sv-SE" altLang="zh-CN" sz="3200" dirty="0" err="1"/>
              <a:t>quality</a:t>
            </a:r>
            <a:r>
              <a:rPr lang="sv-SE" altLang="zh-CN" sz="3200" dirty="0"/>
              <a:t> (</a:t>
            </a:r>
            <a:r>
              <a:rPr lang="sv-SE" altLang="zh-CN" sz="3200" dirty="0" err="1"/>
              <a:t>Section</a:t>
            </a:r>
            <a:r>
              <a:rPr lang="sv-SE" altLang="zh-CN" sz="3200" dirty="0"/>
              <a:t> 6.5, TS 36.101)</a:t>
            </a:r>
          </a:p>
          <a:p>
            <a:pPr lvl="2"/>
            <a:r>
              <a:rPr lang="sv-SE" altLang="zh-CN" sz="2800" dirty="0" err="1"/>
              <a:t>Frequency</a:t>
            </a:r>
            <a:r>
              <a:rPr lang="sv-SE" altLang="zh-CN" sz="2800" dirty="0"/>
              <a:t> </a:t>
            </a:r>
            <a:r>
              <a:rPr lang="sv-SE" altLang="zh-CN" sz="2800" dirty="0" err="1"/>
              <a:t>error</a:t>
            </a:r>
            <a:endParaRPr lang="sv-SE" altLang="zh-CN" sz="2800" dirty="0"/>
          </a:p>
          <a:p>
            <a:pPr lvl="2"/>
            <a:r>
              <a:rPr lang="sv-SE" altLang="zh-CN" sz="2800" dirty="0"/>
              <a:t>EVM</a:t>
            </a:r>
          </a:p>
          <a:p>
            <a:pPr lvl="2"/>
            <a:r>
              <a:rPr lang="sv-SE" altLang="zh-CN" sz="2800" dirty="0"/>
              <a:t>Carrier </a:t>
            </a:r>
            <a:r>
              <a:rPr lang="sv-SE" altLang="zh-CN" sz="2800" dirty="0" err="1"/>
              <a:t>leakage</a:t>
            </a:r>
            <a:endParaRPr lang="sv-SE" altLang="zh-CN" sz="2800" dirty="0"/>
          </a:p>
          <a:p>
            <a:pPr lvl="2"/>
            <a:r>
              <a:rPr lang="sv-SE" altLang="zh-CN" sz="2800" dirty="0"/>
              <a:t>In-band emission</a:t>
            </a:r>
          </a:p>
          <a:p>
            <a:pPr lvl="2"/>
            <a:r>
              <a:rPr lang="sv-SE" altLang="zh-CN" sz="2800" dirty="0"/>
              <a:t>EVM </a:t>
            </a:r>
            <a:r>
              <a:rPr lang="sv-SE" altLang="zh-CN" sz="2800" dirty="0" err="1"/>
              <a:t>equalizer</a:t>
            </a:r>
            <a:r>
              <a:rPr lang="sv-SE" altLang="zh-CN" sz="2800" dirty="0"/>
              <a:t> </a:t>
            </a:r>
            <a:r>
              <a:rPr lang="sv-SE" altLang="zh-CN" sz="2800" dirty="0" err="1"/>
              <a:t>spectrum</a:t>
            </a:r>
            <a:r>
              <a:rPr lang="sv-SE" altLang="zh-CN" sz="2800" dirty="0"/>
              <a:t> </a:t>
            </a:r>
            <a:r>
              <a:rPr lang="sv-SE" altLang="zh-CN" sz="2800" dirty="0" err="1"/>
              <a:t>flatness</a:t>
            </a:r>
            <a:r>
              <a:rPr lang="sv-SE" altLang="zh-CN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344167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681</TotalTime>
  <Words>196</Words>
  <Application>Microsoft Office PowerPoint</Application>
  <PresentationFormat>Custom</PresentationFormat>
  <Paragraphs>38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MS PGothic</vt:lpstr>
      <vt:lpstr>宋体</vt:lpstr>
      <vt:lpstr>Arial</vt:lpstr>
      <vt:lpstr>Calibri</vt:lpstr>
      <vt:lpstr>Office 主题</vt:lpstr>
      <vt:lpstr>WF on UE RF requirements impacts for shorten TTI feature</vt:lpstr>
      <vt:lpstr>Background</vt:lpstr>
      <vt:lpstr>Way Forward (1/3)</vt:lpstr>
      <vt:lpstr>Way Forward (2/3)</vt:lpstr>
      <vt:lpstr>Way Forward (3/3)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Simulation Assumptions and Methodology for the coexistence study between CDMA and NB-IoT</dc:title>
  <dc:creator>Dominique Everaere</dc:creator>
  <cp:lastModifiedBy>Imadur Rahman</cp:lastModifiedBy>
  <cp:revision>90</cp:revision>
  <dcterms:created xsi:type="dcterms:W3CDTF">2016-08-23T10:22:43Z</dcterms:created>
  <dcterms:modified xsi:type="dcterms:W3CDTF">2016-11-18T17:12:24Z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(2)GLxQk04gFVsx+EXQ8sNntAz3kIzHSKTB5dTxq9sFi9kZ7sBxMeLhytjq2O3AliDHuISQHsvk
UsRtzJHAxnEE2Cd3hB7V5MCFCLYR8FvKKJH7+MlBA50G582/4pZToFsoXJNfvwEZrohUAyg0
3VGk7M+cQfgycOQz3ibyZxykUn1Xyr/IevCOdrgMZEoteyRMf3dQCt3WTggy5RrAPm7IK2YX
5IXNnsPCP88I2M7ZDh</vt:lpwstr>
  </property>
  <property fmtid="{D5CDD505-2E9C-101B-9397-08002B2CF9AE}" pid="3" name="_2015_ms_pID_7253431">
    <vt:lpwstr>g19bBG7xsdBOUz4o71I9uXRvoxE8GM8NjjDYZJb0OMDqqlycD/XZV4
cFMWjH6awNiRAHMgJQx141MMFW1R01y9zop25ZM2iWb3MYEEfEdijPG/fIluiT4CHwd791nV
VIkNyaIaWaLHpkBfjCZMroT5b3QY6rbG6PBAgMXeMRKegw==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1479375368</vt:lpwstr>
  </property>
</Properties>
</file>