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3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zuyoshi Uesaka" initials="KU" lastIdx="1" clrIdx="0">
    <p:extLst>
      <p:ext uri="{19B8F6BF-5375-455C-9EA6-DF929625EA0E}">
        <p15:presenceInfo xmlns:p15="http://schemas.microsoft.com/office/powerpoint/2012/main" userId="Kazuyoshi Uesak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67" d="100"/>
          <a:sy n="67" d="100"/>
        </p:scale>
        <p:origin x="2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959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04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839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02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239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071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856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902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329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308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F40B0-CA27-47FB-ADEF-89CA5DE7EDD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55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Simulation assumptions for SI acquisition for NB-</a:t>
            </a:r>
            <a:r>
              <a:rPr lang="en-US" dirty="0" err="1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Ericsson</a:t>
            </a: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#81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Reno, Nevada, USA, 14-18, November, 2016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b="1" dirty="0">
                <a:latin typeface="Arial" charset="0"/>
                <a:ea typeface="Batang" pitchFamily="18" charset="-127"/>
                <a:cs typeface="Times New Roman" pitchFamily="18" charset="0"/>
              </a:rPr>
              <a:t>Agenda item</a:t>
            </a: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: 5.6.4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R4-1610597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609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MIB-NB/SIB1-NB/SIB2-NB acquisition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MIB-NB TTI = 640ms</a:t>
            </a:r>
          </a:p>
          <a:p>
            <a:r>
              <a:rPr lang="en-US" dirty="0"/>
              <a:t>SIB1-NB TTI = 2560ms</a:t>
            </a:r>
          </a:p>
          <a:p>
            <a:r>
              <a:rPr lang="en-US" dirty="0"/>
              <a:t>SIB2-NB TTI is up to </a:t>
            </a:r>
            <a:r>
              <a:rPr lang="en-US" dirty="0" err="1"/>
              <a:t>eNB</a:t>
            </a:r>
            <a:r>
              <a:rPr lang="en-US" dirty="0"/>
              <a:t> scheduling</a:t>
            </a:r>
          </a:p>
          <a:p>
            <a:r>
              <a:rPr lang="en-US" dirty="0"/>
              <a:t>Candidate algorithms to acquire MIB-NB/SIB1-NB/SIB2-NB</a:t>
            </a:r>
          </a:p>
          <a:p>
            <a:pPr lvl="1" hangingPunct="0"/>
            <a:r>
              <a:rPr lang="en-US" dirty="0"/>
              <a:t>Baseline: The “keep trying” decoder is definition is: The decoder simply “keeps trying” to decode the transmitted NPBCH frames until the decoder eventually gets lucky and decodes it correctly. With this solution there is a trade-off between coverage gain and decoding time (i.e. the number of decoding attempts). [Refer to R1-132908] </a:t>
            </a:r>
          </a:p>
          <a:p>
            <a:pPr lvl="1" hangingPunct="0"/>
            <a:r>
              <a:rPr lang="en-US" dirty="0"/>
              <a:t>Other algorithms are not precluded</a:t>
            </a:r>
          </a:p>
          <a:p>
            <a:pPr hangingPunct="0"/>
            <a:r>
              <a:rPr lang="en-US" dirty="0"/>
              <a:t>MIB-NB/SIB1-NB/SIB2-NB acquisition delay =  [90/99]%-</a:t>
            </a:r>
            <a:r>
              <a:rPr lang="en-US" dirty="0" err="1"/>
              <a:t>ile</a:t>
            </a:r>
            <a:r>
              <a:rPr lang="en-US" dirty="0"/>
              <a:t> of the number of frames required to successfully decode the MIB-NB/SIB1-NB/SIB2-NB</a:t>
            </a:r>
          </a:p>
          <a:p>
            <a:pPr hangingPunct="0"/>
            <a:r>
              <a:rPr lang="en-US" dirty="0"/>
              <a:t>To obtain MIB-NB/SIB1-NB/SIB2-NB acquisition delay, companies are encouraged to provide CDF of MIB-NB/SIB1-NB/SIB2-NB acquisition time based on the simulation results in the following slides</a:t>
            </a:r>
          </a:p>
          <a:p>
            <a:pPr hangingPunct="0"/>
            <a:r>
              <a:rPr lang="en-GB" dirty="0"/>
              <a:t>All the impairment margin such as DC leakage should be considered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483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69" y="256068"/>
            <a:ext cx="11627841" cy="1325563"/>
          </a:xfrm>
        </p:spPr>
        <p:txBody>
          <a:bodyPr>
            <a:normAutofit/>
          </a:bodyPr>
          <a:lstStyle/>
          <a:p>
            <a:r>
              <a:rPr lang="en-US" dirty="0"/>
              <a:t>Simulation assumption for MIB-NB acquisition in RRM core requirements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7905351"/>
              </p:ext>
            </p:extLst>
          </p:nvPr>
        </p:nvGraphicFramePr>
        <p:xfrm>
          <a:off x="838200" y="1825625"/>
          <a:ext cx="6309360" cy="340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79520076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7905144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7975264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  <a:p>
                      <a:r>
                        <a:rPr lang="en-US" dirty="0"/>
                        <a:t>Normal coverage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  <a:p>
                      <a:r>
                        <a:rPr lang="en-US" dirty="0"/>
                        <a:t>Enhanced Coverage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96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NRS ports {1,2}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005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9363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Modulation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751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Coding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3044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Payload (without CRC)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290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-6dB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-12dB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153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926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65110" cy="1325563"/>
          </a:xfrm>
        </p:spPr>
        <p:txBody>
          <a:bodyPr/>
          <a:lstStyle/>
          <a:p>
            <a:r>
              <a:rPr lang="en-US" dirty="0"/>
              <a:t>Simulation assumption for SIB1-NB acquisition in RRM test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4312327"/>
              </p:ext>
            </p:extLst>
          </p:nvPr>
        </p:nvGraphicFramePr>
        <p:xfrm>
          <a:off x="838200" y="1825625"/>
          <a:ext cx="6309360" cy="394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364474371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8334332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5314368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  <a:p>
                      <a:r>
                        <a:rPr lang="en-US" dirty="0"/>
                        <a:t>Normal coverage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  <a:p>
                      <a:r>
                        <a:rPr lang="en-US" dirty="0"/>
                        <a:t>Enhanced Coverage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4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Deployment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6988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Number of NRS ports {1, 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078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Propagation channel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26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I_TBS {0/3/6/9} = {208/328/440/680bits}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7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Repetition number {4 ,8, 16}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-12dB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66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4253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65110" cy="1325563"/>
          </a:xfrm>
        </p:spPr>
        <p:txBody>
          <a:bodyPr>
            <a:normAutofit/>
          </a:bodyPr>
          <a:lstStyle/>
          <a:p>
            <a:r>
              <a:rPr lang="en-US" dirty="0"/>
              <a:t>Simulation assumption for SIB2-NB acquisition in RRM test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8675567"/>
              </p:ext>
            </p:extLst>
          </p:nvPr>
        </p:nvGraphicFramePr>
        <p:xfrm>
          <a:off x="838200" y="1682816"/>
          <a:ext cx="6309360" cy="4183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364474371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8334332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531436853"/>
                    </a:ext>
                  </a:extLst>
                </a:gridCol>
              </a:tblGrid>
              <a:tr h="294831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Case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4885"/>
                  </a:ext>
                </a:extLst>
              </a:tr>
              <a:tr h="294831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Deployment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5244108"/>
                  </a:ext>
                </a:extLst>
              </a:tr>
              <a:tr h="523595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Number of NRS ports {1, 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078244"/>
                  </a:ext>
                </a:extLst>
              </a:tr>
              <a:tr h="294831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Propagation channel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26838"/>
                  </a:ext>
                </a:extLst>
              </a:tr>
              <a:tr h="294831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TBS (si-TB-r13)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680bits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680bits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7415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Number of SF {1,2,…,8,10}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387557"/>
                  </a:ext>
                </a:extLst>
              </a:tr>
              <a:tr h="69427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Si-</a:t>
                      </a:r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WindowLength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960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10210"/>
                  </a:ext>
                </a:extLst>
              </a:tr>
              <a:tr h="38068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Si-</a:t>
                      </a:r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RepetitionPattern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every2ndRF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every2ndRF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850771"/>
                  </a:ext>
                </a:extLst>
              </a:tr>
              <a:tr h="294831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-12dB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66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3308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348</Words>
  <Application>Microsoft Office PowerPoint</Application>
  <PresentationFormat>Widescreen</PresentationFormat>
  <Paragraphs>89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Batang</vt:lpstr>
      <vt:lpstr>Arial</vt:lpstr>
      <vt:lpstr>Calibri</vt:lpstr>
      <vt:lpstr>Calibri Light</vt:lpstr>
      <vt:lpstr>Times New Roman</vt:lpstr>
      <vt:lpstr>Office Theme</vt:lpstr>
      <vt:lpstr>Simulation assumptions for SI acquisition for NB-IoT</vt:lpstr>
      <vt:lpstr>MIB-NB/SIB1-NB/SIB2-NB acquisition</vt:lpstr>
      <vt:lpstr>Simulation assumption for MIB-NB acquisition in RRM core requirements</vt:lpstr>
      <vt:lpstr>Simulation assumption for SIB1-NB acquisition in RRM test</vt:lpstr>
      <vt:lpstr>Simulation assumption for SIB2-NB acquisition in RRM test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Kazuyoshi Uesaka</dc:creator>
  <cp:lastModifiedBy>Ericsson</cp:lastModifiedBy>
  <cp:revision>75</cp:revision>
  <dcterms:created xsi:type="dcterms:W3CDTF">2016-10-11T11:14:10Z</dcterms:created>
  <dcterms:modified xsi:type="dcterms:W3CDTF">2016-11-16T23:43:36Z</dcterms:modified>
</cp:coreProperties>
</file>