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57" autoAdjust="0"/>
  </p:normalViewPr>
  <p:slideViewPr>
    <p:cSldViewPr>
      <p:cViewPr varScale="1">
        <p:scale>
          <a:sx n="71" d="100"/>
          <a:sy n="71" d="100"/>
        </p:scale>
        <p:origin x="-102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13DB-F708-4757-8BBE-5C892246D1AA}" type="datetimeFigureOut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DD12-0D34-4E48-A107-1449C2DC2B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5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CB3B-73C6-46DC-A73C-527E3F57F4CD}" type="datetime1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5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1AF-A437-45FC-9BA7-0A90D2557A42}" type="datetime1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6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9E23-17C4-44F5-8AC1-CD48C62BA356}" type="datetime1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B7792-826E-480C-B9C8-2C1F3D69F6ED}" type="datetime1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6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8C41-9E9C-484C-BDCC-8F2F7706B245}" type="datetime1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1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1940-E26B-4CF7-80FA-0ED345ECF149}" type="datetime1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870B-60C6-40A8-A08C-74BAA02CDB2D}" type="datetime1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6BFD-1D00-468E-B151-9429D708AB9F}" type="datetime1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0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AE5B-7A8B-4945-BF2A-EBBE414942C4}" type="datetime1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2F74-4158-4750-89D7-363A6AA644E5}" type="datetime1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41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4403-7C8D-488F-B50F-8A8433DAC4EE}" type="datetime1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7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E95CD-A47B-41A7-8006-C49FC4CC8CFC}" type="datetime1">
              <a:rPr lang="zh-CN" altLang="en-US" smtClean="0"/>
              <a:pPr/>
              <a:t>2016/11/12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6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WF on inter-cell </a:t>
            </a:r>
            <a:r>
              <a:rPr lang="en-US" altLang="zh-CN" sz="4000" dirty="0"/>
              <a:t>interference model and reference receiver for BS IC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China </a:t>
            </a:r>
            <a:r>
              <a:rPr lang="en-US" altLang="zh-CN" dirty="0" smtClean="0">
                <a:solidFill>
                  <a:schemeClr val="tx1"/>
                </a:solidFill>
              </a:rPr>
              <a:t>Telecom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26064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200" dirty="0" smtClean="0"/>
              <a:t>3GPP TSG-RAN WG4 Meeting #81</a:t>
            </a:r>
          </a:p>
          <a:p>
            <a:pPr algn="l"/>
            <a:r>
              <a:rPr lang="en-US" altLang="zh-CN" sz="2200" dirty="0" smtClean="0"/>
              <a:t>Reno</a:t>
            </a:r>
            <a:r>
              <a:rPr lang="en-US" altLang="zh-CN" sz="2200" dirty="0"/>
              <a:t>, Nevada, USA, 14 - 18 November, 2016</a:t>
            </a:r>
            <a:endParaRPr lang="zh-CN" alt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R4-1609049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68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Background: agreements in RAN4 #80bis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Autofit/>
          </a:bodyPr>
          <a:lstStyle/>
          <a:p>
            <a:pPr lvl="0"/>
            <a:r>
              <a:rPr lang="en-US" altLang="zh-CN" sz="1800" dirty="0"/>
              <a:t>Interference type:</a:t>
            </a:r>
            <a:endParaRPr lang="zh-CN" altLang="zh-CN" sz="1800" dirty="0"/>
          </a:p>
          <a:p>
            <a:pPr lvl="1"/>
            <a:r>
              <a:rPr lang="en-US" altLang="zh-CN" sz="1800" dirty="0"/>
              <a:t>Intra-cell inter-user interference </a:t>
            </a:r>
            <a:endParaRPr lang="zh-CN" altLang="zh-CN" sz="1400" dirty="0"/>
          </a:p>
          <a:p>
            <a:pPr lvl="1"/>
            <a:r>
              <a:rPr lang="en-US" altLang="zh-CN" sz="1800" dirty="0"/>
              <a:t>Further discuss on whether to model inter-cell interference in the link level evaluation</a:t>
            </a:r>
            <a:endParaRPr lang="zh-CN" altLang="zh-CN" sz="1400" dirty="0"/>
          </a:p>
          <a:p>
            <a:pPr lvl="0"/>
            <a:r>
              <a:rPr lang="en-US" altLang="zh-CN" sz="1800" dirty="0"/>
              <a:t>Reference Receiver</a:t>
            </a:r>
            <a:endParaRPr lang="zh-CN" altLang="zh-CN" sz="1800" dirty="0"/>
          </a:p>
          <a:p>
            <a:pPr lvl="1"/>
            <a:r>
              <a:rPr lang="en-US" altLang="zh-CN" sz="1800" dirty="0"/>
              <a:t>Option 1: CWIC</a:t>
            </a:r>
            <a:endParaRPr lang="zh-CN" altLang="zh-CN" sz="1400" dirty="0"/>
          </a:p>
          <a:p>
            <a:pPr lvl="2"/>
            <a:r>
              <a:rPr lang="en-US" altLang="zh-CN" sz="1400" dirty="0"/>
              <a:t>CWIC is used to </a:t>
            </a:r>
            <a:r>
              <a:rPr lang="x-none" altLang="zh-CN" sz="1400" dirty="0"/>
              <a:t>mitigate uplink intra-cell inter-user interference</a:t>
            </a:r>
            <a:endParaRPr lang="zh-CN" altLang="zh-CN" sz="1200" dirty="0"/>
          </a:p>
          <a:p>
            <a:pPr lvl="2"/>
            <a:r>
              <a:rPr lang="x-none" altLang="zh-CN" sz="1400" dirty="0"/>
              <a:t>IC </a:t>
            </a:r>
            <a:r>
              <a:rPr lang="en-US" altLang="zh-CN" sz="1400" dirty="0"/>
              <a:t>iteration may or may not be implemented to further improve the receiver performance</a:t>
            </a:r>
            <a:endParaRPr lang="zh-CN" altLang="zh-CN" sz="1200" dirty="0"/>
          </a:p>
          <a:p>
            <a:pPr lvl="2"/>
            <a:r>
              <a:rPr lang="en-GB" altLang="zh-CN" sz="1400" dirty="0"/>
              <a:t>the Rel-13 BS MMSE-IRC receiver can be applied simultaneously for inter-cell interference suppression while </a:t>
            </a:r>
            <a:r>
              <a:rPr lang="en-US" altLang="zh-CN" sz="1400" dirty="0"/>
              <a:t>CW</a:t>
            </a:r>
            <a:r>
              <a:rPr lang="en-GB" altLang="zh-CN" sz="1400" dirty="0"/>
              <a:t>IC receiver is used for intra-cell interference cancellation, if inter-cell interference are to be modelled</a:t>
            </a:r>
            <a:endParaRPr lang="zh-CN" altLang="zh-CN" sz="1200" dirty="0"/>
          </a:p>
          <a:p>
            <a:pPr lvl="1"/>
            <a:r>
              <a:rPr lang="en-US" altLang="zh-CN" sz="1800" dirty="0"/>
              <a:t>Option 2: SLIC</a:t>
            </a:r>
            <a:endParaRPr lang="zh-CN" altLang="zh-CN" sz="1400" dirty="0"/>
          </a:p>
          <a:p>
            <a:pPr lvl="1"/>
            <a:r>
              <a:rPr lang="en-US" altLang="zh-CN" sz="1800" dirty="0"/>
              <a:t>Down-selection to be made in the next meeting by taking complexity and performance into </a:t>
            </a:r>
            <a:r>
              <a:rPr lang="en-US" altLang="zh-CN" sz="1800" dirty="0" smtClean="0"/>
              <a:t>consideration</a:t>
            </a:r>
          </a:p>
          <a:p>
            <a:r>
              <a:rPr lang="en-US" altLang="zh-CN" sz="1800" dirty="0" smtClean="0"/>
              <a:t>Baseline receiver for performance comparison</a:t>
            </a:r>
          </a:p>
          <a:p>
            <a:pPr lvl="1"/>
            <a:r>
              <a:rPr lang="en-US" altLang="zh-CN" sz="1800" dirty="0"/>
              <a:t>MMSE receiver for intra-cell interference scenario only</a:t>
            </a:r>
          </a:p>
          <a:p>
            <a:pPr lvl="1"/>
            <a:r>
              <a:rPr lang="en-US" altLang="zh-CN" sz="1800" dirty="0"/>
              <a:t>Rel-13 BS MMSE-IRC for inter-cell interference suppression, if inter-cell interference are to be </a:t>
            </a:r>
            <a:r>
              <a:rPr lang="en-US" altLang="zh-CN" sz="1800" dirty="0" err="1"/>
              <a:t>modelled</a:t>
            </a:r>
            <a:endParaRPr lang="en-US" altLang="zh-CN" sz="1800" dirty="0"/>
          </a:p>
          <a:p>
            <a:pPr lvl="1"/>
            <a:endParaRPr lang="zh-CN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437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CW-IC </a:t>
            </a:r>
            <a:r>
              <a:rPr lang="en-US" altLang="zh-CN" sz="2400" dirty="0"/>
              <a:t>receiver is used as the reference receiver for intra-cell inter-user interference </a:t>
            </a:r>
            <a:r>
              <a:rPr lang="en-US" altLang="zh-CN" sz="2400" dirty="0" smtClean="0"/>
              <a:t>mitigation.</a:t>
            </a:r>
          </a:p>
          <a:p>
            <a:r>
              <a:rPr lang="en-US" altLang="zh-CN" sz="2400" dirty="0" smtClean="0"/>
              <a:t>Introduce two sets of simulation cases for BS IC:</a:t>
            </a:r>
          </a:p>
          <a:p>
            <a:pPr lvl="1"/>
            <a:r>
              <a:rPr lang="en-US" altLang="zh-CN" sz="2000" dirty="0" smtClean="0"/>
              <a:t>Set 1: Model explicit inter-cell interference with high interference level (i.e., DIP1 at 85%-tile of the DIP1 distribution)</a:t>
            </a:r>
          </a:p>
          <a:p>
            <a:pPr lvl="1"/>
            <a:r>
              <a:rPr lang="en-US" altLang="zh-CN" sz="2000" dirty="0" smtClean="0"/>
              <a:t>Set 2: No explicit inter-cell interference</a:t>
            </a:r>
            <a:endParaRPr lang="zh-CN" altLang="zh-CN" sz="200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977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226</Words>
  <Application>Microsoft Office PowerPoint</Application>
  <PresentationFormat>全屏显示(4:3)</PresentationFormat>
  <Paragraphs>30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WF on inter-cell interference model and reference receiver for BS IC</vt:lpstr>
      <vt:lpstr>Background: agreements in RAN4 #80bis</vt:lpstr>
      <vt:lpstr>WF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China Telecom</cp:lastModifiedBy>
  <cp:revision>22</cp:revision>
  <dcterms:created xsi:type="dcterms:W3CDTF">2016-10-20T10:53:20Z</dcterms:created>
  <dcterms:modified xsi:type="dcterms:W3CDTF">2016-11-12T00:57:12Z</dcterms:modified>
</cp:coreProperties>
</file>